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57" r:id="rId2"/>
    <p:sldId id="260" r:id="rId3"/>
    <p:sldId id="259" r:id="rId4"/>
    <p:sldId id="261" r:id="rId5"/>
    <p:sldId id="274" r:id="rId6"/>
    <p:sldId id="273" r:id="rId7"/>
    <p:sldId id="266" r:id="rId8"/>
    <p:sldId id="267" r:id="rId9"/>
    <p:sldId id="272" r:id="rId10"/>
    <p:sldId id="281" r:id="rId11"/>
    <p:sldId id="275" r:id="rId12"/>
    <p:sldId id="276" r:id="rId13"/>
    <p:sldId id="277" r:id="rId14"/>
    <p:sldId id="278" r:id="rId15"/>
    <p:sldId id="279" r:id="rId16"/>
    <p:sldId id="280" r:id="rId17"/>
    <p:sldId id="262" r:id="rId18"/>
    <p:sldId id="26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DAB"/>
    <a:srgbClr val="FFE18B"/>
    <a:srgbClr val="64946E"/>
    <a:srgbClr val="FE9E62"/>
    <a:srgbClr val="0F3D19"/>
    <a:srgbClr val="F0FDED"/>
    <a:srgbClr val="ED7D31"/>
    <a:srgbClr val="DB6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ADFE6-D6F2-4BED-9987-60350D346EA3}" v="1" dt="2023-06-13T13:42:30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ai Bruce de Moraes" userId="a9c6e8275956aba8" providerId="LiveId" clId="{6A2ADFE6-D6F2-4BED-9987-60350D346EA3}"/>
    <pc:docChg chg="undo custSel addSld modSld sldOrd">
      <pc:chgData name="Lionai Bruce de Moraes" userId="a9c6e8275956aba8" providerId="LiveId" clId="{6A2ADFE6-D6F2-4BED-9987-60350D346EA3}" dt="2023-06-13T13:42:38.345" v="435"/>
      <pc:docMkLst>
        <pc:docMk/>
      </pc:docMkLst>
      <pc:sldChg chg="modSp mod">
        <pc:chgData name="Lionai Bruce de Moraes" userId="a9c6e8275956aba8" providerId="LiveId" clId="{6A2ADFE6-D6F2-4BED-9987-60350D346EA3}" dt="2023-06-13T13:31:27.311" v="95" actId="2711"/>
        <pc:sldMkLst>
          <pc:docMk/>
          <pc:sldMk cId="283065167" sldId="259"/>
        </pc:sldMkLst>
        <pc:spChg chg="mod">
          <ac:chgData name="Lionai Bruce de Moraes" userId="a9c6e8275956aba8" providerId="LiveId" clId="{6A2ADFE6-D6F2-4BED-9987-60350D346EA3}" dt="2023-06-13T13:31:27.311" v="95" actId="2711"/>
          <ac:spMkLst>
            <pc:docMk/>
            <pc:sldMk cId="283065167" sldId="259"/>
            <ac:spMk id="15" creationId="{50DB7002-79AE-0F9F-5C68-EA2B7556AD3B}"/>
          </ac:spMkLst>
        </pc:spChg>
      </pc:sldChg>
      <pc:sldChg chg="modSp mod">
        <pc:chgData name="Lionai Bruce de Moraes" userId="a9c6e8275956aba8" providerId="LiveId" clId="{6A2ADFE6-D6F2-4BED-9987-60350D346EA3}" dt="2023-06-13T13:31:44.948" v="96" actId="2711"/>
        <pc:sldMkLst>
          <pc:docMk/>
          <pc:sldMk cId="2058455736" sldId="261"/>
        </pc:sldMkLst>
        <pc:spChg chg="mod">
          <ac:chgData name="Lionai Bruce de Moraes" userId="a9c6e8275956aba8" providerId="LiveId" clId="{6A2ADFE6-D6F2-4BED-9987-60350D346EA3}" dt="2023-06-13T13:31:44.948" v="96" actId="2711"/>
          <ac:spMkLst>
            <pc:docMk/>
            <pc:sldMk cId="2058455736" sldId="261"/>
            <ac:spMk id="410" creationId="{00000000-0000-0000-0000-000000000000}"/>
          </ac:spMkLst>
        </pc:spChg>
      </pc:sldChg>
      <pc:sldChg chg="ord">
        <pc:chgData name="Lionai Bruce de Moraes" userId="a9c6e8275956aba8" providerId="LiveId" clId="{6A2ADFE6-D6F2-4BED-9987-60350D346EA3}" dt="2023-06-13T13:42:38.345" v="435"/>
        <pc:sldMkLst>
          <pc:docMk/>
          <pc:sldMk cId="1378358965" sldId="262"/>
        </pc:sldMkLst>
      </pc:sldChg>
      <pc:sldChg chg="addSp delSp modSp mod">
        <pc:chgData name="Lionai Bruce de Moraes" userId="a9c6e8275956aba8" providerId="LiveId" clId="{6A2ADFE6-D6F2-4BED-9987-60350D346EA3}" dt="2023-06-13T13:33:07.289" v="100" actId="21"/>
        <pc:sldMkLst>
          <pc:docMk/>
          <pc:sldMk cId="1379739206" sldId="266"/>
        </pc:sldMkLst>
        <pc:spChg chg="del">
          <ac:chgData name="Lionai Bruce de Moraes" userId="a9c6e8275956aba8" providerId="LiveId" clId="{6A2ADFE6-D6F2-4BED-9987-60350D346EA3}" dt="2023-06-13T13:32:59.636" v="99" actId="21"/>
          <ac:spMkLst>
            <pc:docMk/>
            <pc:sldMk cId="1379739206" sldId="266"/>
            <ac:spMk id="5" creationId="{00000000-0000-0000-0000-000000000000}"/>
          </ac:spMkLst>
        </pc:spChg>
        <pc:spChg chg="add del mod">
          <ac:chgData name="Lionai Bruce de Moraes" userId="a9c6e8275956aba8" providerId="LiveId" clId="{6A2ADFE6-D6F2-4BED-9987-60350D346EA3}" dt="2023-06-13T13:33:07.289" v="100" actId="21"/>
          <ac:spMkLst>
            <pc:docMk/>
            <pc:sldMk cId="1379739206" sldId="266"/>
            <ac:spMk id="11" creationId="{91CE376A-083C-3686-B67F-82646E6D4693}"/>
          </ac:spMkLst>
        </pc:spChg>
        <pc:spChg chg="mod">
          <ac:chgData name="Lionai Bruce de Moraes" userId="a9c6e8275956aba8" providerId="LiveId" clId="{6A2ADFE6-D6F2-4BED-9987-60350D346EA3}" dt="2023-06-13T13:31:02.969" v="92" actId="2711"/>
          <ac:spMkLst>
            <pc:docMk/>
            <pc:sldMk cId="1379739206" sldId="266"/>
            <ac:spMk id="410" creationId="{00000000-0000-0000-0000-000000000000}"/>
          </ac:spMkLst>
        </pc:spChg>
        <pc:grpChg chg="add del">
          <ac:chgData name="Lionai Bruce de Moraes" userId="a9c6e8275956aba8" providerId="LiveId" clId="{6A2ADFE6-D6F2-4BED-9987-60350D346EA3}" dt="2023-06-13T13:32:53.535" v="98" actId="21"/>
          <ac:grpSpMkLst>
            <pc:docMk/>
            <pc:sldMk cId="1379739206" sldId="266"/>
            <ac:grpSpMk id="404" creationId="{00000000-0000-0000-0000-000000000000}"/>
          </ac:grpSpMkLst>
        </pc:grpChg>
      </pc:sldChg>
      <pc:sldChg chg="modSp mod">
        <pc:chgData name="Lionai Bruce de Moraes" userId="a9c6e8275956aba8" providerId="LiveId" clId="{6A2ADFE6-D6F2-4BED-9987-60350D346EA3}" dt="2023-06-13T13:40:49.527" v="428" actId="14100"/>
        <pc:sldMkLst>
          <pc:docMk/>
          <pc:sldMk cId="4228958038" sldId="267"/>
        </pc:sldMkLst>
        <pc:spChg chg="mod">
          <ac:chgData name="Lionai Bruce de Moraes" userId="a9c6e8275956aba8" providerId="LiveId" clId="{6A2ADFE6-D6F2-4BED-9987-60350D346EA3}" dt="2023-06-13T13:40:49.527" v="428" actId="14100"/>
          <ac:spMkLst>
            <pc:docMk/>
            <pc:sldMk cId="4228958038" sldId="267"/>
            <ac:spMk id="5" creationId="{00000000-0000-0000-0000-000000000000}"/>
          </ac:spMkLst>
        </pc:spChg>
        <pc:spChg chg="mod">
          <ac:chgData name="Lionai Bruce de Moraes" userId="a9c6e8275956aba8" providerId="LiveId" clId="{6A2ADFE6-D6F2-4BED-9987-60350D346EA3}" dt="2023-06-13T13:30:53.222" v="91" actId="2711"/>
          <ac:spMkLst>
            <pc:docMk/>
            <pc:sldMk cId="4228958038" sldId="267"/>
            <ac:spMk id="410" creationId="{00000000-0000-0000-0000-000000000000}"/>
          </ac:spMkLst>
        </pc:spChg>
      </pc:sldChg>
      <pc:sldChg chg="modSp mod">
        <pc:chgData name="Lionai Bruce de Moraes" userId="a9c6e8275956aba8" providerId="LiveId" clId="{6A2ADFE6-D6F2-4BED-9987-60350D346EA3}" dt="2023-06-13T13:31:10.769" v="93" actId="2711"/>
        <pc:sldMkLst>
          <pc:docMk/>
          <pc:sldMk cId="700760048" sldId="273"/>
        </pc:sldMkLst>
        <pc:spChg chg="mod">
          <ac:chgData name="Lionai Bruce de Moraes" userId="a9c6e8275956aba8" providerId="LiveId" clId="{6A2ADFE6-D6F2-4BED-9987-60350D346EA3}" dt="2023-06-13T13:31:10.769" v="93" actId="2711"/>
          <ac:spMkLst>
            <pc:docMk/>
            <pc:sldMk cId="700760048" sldId="273"/>
            <ac:spMk id="13" creationId="{BA13A1B8-302E-817C-4B41-05AD5A3CF637}"/>
          </ac:spMkLst>
        </pc:spChg>
      </pc:sldChg>
      <pc:sldChg chg="modSp mod">
        <pc:chgData name="Lionai Bruce de Moraes" userId="a9c6e8275956aba8" providerId="LiveId" clId="{6A2ADFE6-D6F2-4BED-9987-60350D346EA3}" dt="2023-06-13T13:31:19.325" v="94" actId="2711"/>
        <pc:sldMkLst>
          <pc:docMk/>
          <pc:sldMk cId="938016076" sldId="274"/>
        </pc:sldMkLst>
        <pc:spChg chg="mod">
          <ac:chgData name="Lionai Bruce de Moraes" userId="a9c6e8275956aba8" providerId="LiveId" clId="{6A2ADFE6-D6F2-4BED-9987-60350D346EA3}" dt="2023-06-13T13:31:19.325" v="94" actId="2711"/>
          <ac:spMkLst>
            <pc:docMk/>
            <pc:sldMk cId="938016076" sldId="274"/>
            <ac:spMk id="410" creationId="{00000000-0000-0000-0000-000000000000}"/>
          </ac:spMkLst>
        </pc:spChg>
      </pc:sldChg>
      <pc:sldChg chg="ord">
        <pc:chgData name="Lionai Bruce de Moraes" userId="a9c6e8275956aba8" providerId="LiveId" clId="{6A2ADFE6-D6F2-4BED-9987-60350D346EA3}" dt="2023-06-13T13:42:34.427" v="433"/>
        <pc:sldMkLst>
          <pc:docMk/>
          <pc:sldMk cId="452986533" sldId="275"/>
        </pc:sldMkLst>
      </pc:sldChg>
      <pc:sldChg chg="add">
        <pc:chgData name="Lionai Bruce de Moraes" userId="a9c6e8275956aba8" providerId="LiveId" clId="{6A2ADFE6-D6F2-4BED-9987-60350D346EA3}" dt="2023-06-13T13:42:30.167" v="429"/>
        <pc:sldMkLst>
          <pc:docMk/>
          <pc:sldMk cId="157486315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D88E-96ED-4535-A154-1D2ECBFA4CB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87DA-D7DF-48BC-956F-3D5B3FE39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45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75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8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2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27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4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56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4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bd1a9dd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bd1a9dd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4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6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6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5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7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0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9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3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9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4B49-34D9-402D-8368-DA3BC94D39FA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D1DB-DD1B-4BD7-90DD-6A4E79E9B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6" r:id="rId3"/>
    <p:sldLayoutId id="2147483652" r:id="rId4"/>
    <p:sldLayoutId id="2147483687" r:id="rId5"/>
    <p:sldLayoutId id="2147483688" r:id="rId6"/>
    <p:sldLayoutId id="2147483689" r:id="rId7"/>
    <p:sldLayoutId id="2147483656" r:id="rId8"/>
    <p:sldLayoutId id="2147483657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nismo.org.br/veganism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gazeta.com.br/a-historia-do-veganism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67" y="133887"/>
            <a:ext cx="1981151" cy="1454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09" y="232700"/>
            <a:ext cx="1859932" cy="135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32" y="90028"/>
            <a:ext cx="2475125" cy="1498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1437413" y="2770858"/>
            <a:ext cx="925026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733" b="1"/>
              <a:t>TÉCNICO EM INFORMÁTICA PARA INTERNET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0550" y="5084899"/>
            <a:ext cx="1039744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/>
              <a:t>Orientador: Marcelo Viana de Oliveira Junior</a:t>
            </a:r>
          </a:p>
          <a:p>
            <a:endParaRPr lang="pt-BR" sz="2133"/>
          </a:p>
        </p:txBody>
      </p:sp>
    </p:spTree>
    <p:extLst>
      <p:ext uri="{BB962C8B-B14F-4D97-AF65-F5344CB8AC3E}">
        <p14:creationId xmlns:p14="http://schemas.microsoft.com/office/powerpoint/2010/main" val="149439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8FE1184-54B6-FC83-2B03-F95B389E6CFA}"/>
              </a:ext>
            </a:extLst>
          </p:cNvPr>
          <p:cNvSpPr/>
          <p:nvPr/>
        </p:nvSpPr>
        <p:spPr>
          <a:xfrm>
            <a:off x="7606" y="-32732"/>
            <a:ext cx="3207842" cy="6897129"/>
          </a:xfrm>
          <a:prstGeom prst="rect">
            <a:avLst/>
          </a:prstGeom>
          <a:solidFill>
            <a:srgbClr val="A4CDAB"/>
          </a:solidFill>
          <a:ln>
            <a:solidFill>
              <a:srgbClr val="A4C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E4850F68-46DD-34D0-6725-9493A3DA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81" y="-43569"/>
            <a:ext cx="7964774" cy="6854095"/>
          </a:xfrm>
          <a:prstGeom prst="rect">
            <a:avLst/>
          </a:prstGeom>
        </p:spPr>
      </p:pic>
      <p:grpSp>
        <p:nvGrpSpPr>
          <p:cNvPr id="404" name="Google Shape;404;p39"/>
          <p:cNvGrpSpPr/>
          <p:nvPr/>
        </p:nvGrpSpPr>
        <p:grpSpPr>
          <a:xfrm rot="10800000">
            <a:off x="2338960" y="-2394493"/>
            <a:ext cx="10272503" cy="11647679"/>
            <a:chOff x="-1092798" y="-1908067"/>
            <a:chExt cx="7337679" cy="8548642"/>
          </a:xfrm>
        </p:grpSpPr>
        <p:sp>
          <p:nvSpPr>
            <p:cNvPr id="405" name="Google Shape;405;p39"/>
            <p:cNvSpPr/>
            <p:nvPr/>
          </p:nvSpPr>
          <p:spPr>
            <a:xfrm>
              <a:off x="-1092798" y="-142161"/>
              <a:ext cx="7337679" cy="5133774"/>
            </a:xfrm>
            <a:custGeom>
              <a:avLst/>
              <a:gdLst/>
              <a:ahLst/>
              <a:cxnLst/>
              <a:rect l="l" t="t" r="r" b="b"/>
              <a:pathLst>
                <a:path w="237744" h="205740" extrusionOk="0">
                  <a:moveTo>
                    <a:pt x="0" y="0"/>
                  </a:moveTo>
                  <a:lnTo>
                    <a:pt x="184404" y="205740"/>
                  </a:lnTo>
                  <a:lnTo>
                    <a:pt x="236982" y="205740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A4CDAB"/>
            </a:solidFill>
            <a:ln>
              <a:solidFill>
                <a:srgbClr val="A4CDAB"/>
              </a:solidFill>
            </a:ln>
          </p:spPr>
        </p:sp>
        <p:grpSp>
          <p:nvGrpSpPr>
            <p:cNvPr id="406" name="Google Shape;406;p39"/>
            <p:cNvGrpSpPr/>
            <p:nvPr/>
          </p:nvGrpSpPr>
          <p:grpSpPr>
            <a:xfrm rot="-2700000">
              <a:off x="1645889" y="-1908067"/>
              <a:ext cx="311578" cy="8548642"/>
              <a:chOff x="2558110" y="-5185068"/>
              <a:chExt cx="311580" cy="10954698"/>
            </a:xfrm>
          </p:grpSpPr>
          <p:sp>
            <p:nvSpPr>
              <p:cNvPr id="407" name="Google Shape;407;p39"/>
              <p:cNvSpPr/>
              <p:nvPr/>
            </p:nvSpPr>
            <p:spPr>
              <a:xfrm rot="21420000">
                <a:off x="2637190" y="-4733278"/>
                <a:ext cx="232500" cy="1050290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 rot="21420000">
                <a:off x="2558110" y="-5185068"/>
                <a:ext cx="205071" cy="10676879"/>
              </a:xfrm>
              <a:prstGeom prst="rect">
                <a:avLst/>
              </a:prstGeom>
              <a:solidFill>
                <a:srgbClr val="FE9E62"/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306564" y="-210348"/>
            <a:ext cx="6122669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4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OBJETIVO GERAL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9074340" y="58703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1891097" y="-125123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1012501" y="171767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9A16B6-B982-15B5-3503-6E9425F42F24}"/>
              </a:ext>
            </a:extLst>
          </p:cNvPr>
          <p:cNvSpPr/>
          <p:nvPr/>
        </p:nvSpPr>
        <p:spPr>
          <a:xfrm rot="19451486">
            <a:off x="586445" y="3223014"/>
            <a:ext cx="456372" cy="4683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8BAD30A7-B3C7-1611-639A-5B40C8813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19" t="9748" r="9544" b="62209"/>
          <a:stretch/>
        </p:blipFill>
        <p:spPr>
          <a:xfrm rot="3054409">
            <a:off x="-1470611" y="5270984"/>
            <a:ext cx="3276469" cy="192209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817936-D848-DC15-F973-C9DFE4034D53}"/>
              </a:ext>
            </a:extLst>
          </p:cNvPr>
          <p:cNvSpPr/>
          <p:nvPr/>
        </p:nvSpPr>
        <p:spPr>
          <a:xfrm rot="2505143">
            <a:off x="6634252" y="3029700"/>
            <a:ext cx="573917" cy="47708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56424D3-2093-EEC2-9C8E-87ABA914E8EF}"/>
              </a:ext>
            </a:extLst>
          </p:cNvPr>
          <p:cNvSpPr/>
          <p:nvPr/>
        </p:nvSpPr>
        <p:spPr>
          <a:xfrm flipH="1">
            <a:off x="5339122" y="-130142"/>
            <a:ext cx="6898153" cy="6994539"/>
          </a:xfrm>
          <a:prstGeom prst="rtTriangle">
            <a:avLst/>
          </a:prstGeom>
          <a:solidFill>
            <a:srgbClr val="FE9E62"/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2A976129-ABCE-8E99-9B60-E2C4F5A85FC0}"/>
              </a:ext>
            </a:extLst>
          </p:cNvPr>
          <p:cNvSpPr txBox="1">
            <a:spLocks/>
          </p:cNvSpPr>
          <p:nvPr/>
        </p:nvSpPr>
        <p:spPr>
          <a:xfrm>
            <a:off x="304015" y="2546307"/>
            <a:ext cx="6122670" cy="906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000">
                <a:latin typeface="Berlin Sans FB" panose="020E0602020502020306" pitchFamily="34" charset="0"/>
              </a:rPr>
              <a:t>	Abranger </a:t>
            </a:r>
            <a:r>
              <a:rPr lang="pt-BR" sz="3000" dirty="0">
                <a:latin typeface="Berlin Sans FB" panose="020E0602020502020306" pitchFamily="34" charset="0"/>
              </a:rPr>
              <a:t>o veganismo a um público maior </a:t>
            </a:r>
          </a:p>
        </p:txBody>
      </p:sp>
    </p:spTree>
    <p:extLst>
      <p:ext uri="{BB962C8B-B14F-4D97-AF65-F5344CB8AC3E}">
        <p14:creationId xmlns:p14="http://schemas.microsoft.com/office/powerpoint/2010/main" val="15748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98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17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67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60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8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 rot="10800000">
            <a:off x="217714" y="73076"/>
            <a:ext cx="11557490" cy="6855159"/>
          </a:xfrm>
          <a:custGeom>
            <a:avLst/>
            <a:gdLst/>
            <a:ahLst/>
            <a:cxnLst/>
            <a:rect l="l" t="t" r="r" b="b"/>
            <a:pathLst>
              <a:path w="237744" h="205740" extrusionOk="0">
                <a:moveTo>
                  <a:pt x="0" y="0"/>
                </a:moveTo>
                <a:lnTo>
                  <a:pt x="184404" y="205740"/>
                </a:lnTo>
                <a:lnTo>
                  <a:pt x="236982" y="205740"/>
                </a:lnTo>
                <a:lnTo>
                  <a:pt x="237744" y="0"/>
                </a:lnTo>
                <a:close/>
              </a:path>
            </a:pathLst>
          </a:custGeom>
          <a:solidFill>
            <a:srgbClr val="A4CDAB"/>
          </a:solidFill>
          <a:ln>
            <a:solidFill>
              <a:srgbClr val="A4CDAB"/>
            </a:solidFill>
          </a:ln>
        </p:spPr>
      </p: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3476510" y="-968258"/>
            <a:ext cx="537591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4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/>
                <a:cs typeface="Aharoni"/>
              </a:rPr>
              <a:t>REFERÊNCIAS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462960" y="1419342"/>
            <a:ext cx="628118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3000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SITE:</a:t>
            </a:r>
          </a:p>
          <a:p>
            <a:pPr algn="just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SITE, veganismo,</a:t>
            </a:r>
          </a:p>
          <a:p>
            <a:pPr algn="just"/>
            <a:r>
              <a:rPr lang="pt-BR" sz="3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3"/>
              </a:rPr>
              <a:t>https://veganismo.org.br/veganismo/</a:t>
            </a:r>
            <a:r>
              <a:rPr lang="pt-BR" sz="3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Acesso em 02 de fevereiro de 2023</a:t>
            </a:r>
          </a:p>
          <a:p>
            <a:pPr algn="just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SITE:</a:t>
            </a:r>
            <a:endParaRPr lang="en-US" sz="30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SITE,</a:t>
            </a:r>
            <a:r>
              <a:rPr lang="pt-BR" sz="3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sz="3000" b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vegazeta</a:t>
            </a:r>
            <a:r>
              <a:rPr lang="pt-BR" sz="3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</a:t>
            </a:r>
            <a:endParaRPr lang="en-US" sz="30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pt-BR" sz="3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4"/>
              </a:rPr>
              <a:t>https://vegazeta.com.br/a-historia-do-veganismo/</a:t>
            </a:r>
            <a:r>
              <a:rPr lang="pt-BR" sz="3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Acesso em 02 de fevereiro de 2023</a:t>
            </a:r>
          </a:p>
        </p:txBody>
      </p:sp>
      <p:sp>
        <p:nvSpPr>
          <p:cNvPr id="411" name="Google Shape;411;p39"/>
          <p:cNvSpPr/>
          <p:nvPr/>
        </p:nvSpPr>
        <p:spPr>
          <a:xfrm>
            <a:off x="8744140" y="59211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1891097" y="-125123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1012501" y="171767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6A37FE-B384-46DB-2F8A-E93B1FAF908C}"/>
              </a:ext>
            </a:extLst>
          </p:cNvPr>
          <p:cNvSpPr txBox="1"/>
          <p:nvPr/>
        </p:nvSpPr>
        <p:spPr>
          <a:xfrm rot="2520000">
            <a:off x="8124379" y="342226"/>
            <a:ext cx="8305800" cy="15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7" name="Google Shape;408;p39">
            <a:extLst>
              <a:ext uri="{FF2B5EF4-FFF2-40B4-BE49-F238E27FC236}">
                <a16:creationId xmlns:a16="http://schemas.microsoft.com/office/drawing/2014/main" id="{80952B31-8ACD-3384-5474-7179D540D038}"/>
              </a:ext>
            </a:extLst>
          </p:cNvPr>
          <p:cNvSpPr/>
          <p:nvPr/>
        </p:nvSpPr>
        <p:spPr>
          <a:xfrm rot="18720000">
            <a:off x="11260936" y="-1536498"/>
            <a:ext cx="296036" cy="6153720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11;p39">
            <a:extLst>
              <a:ext uri="{FF2B5EF4-FFF2-40B4-BE49-F238E27FC236}">
                <a16:creationId xmlns:a16="http://schemas.microsoft.com/office/drawing/2014/main" id="{1F86BAFA-C937-8C3D-C65C-DBFCE2092D99}"/>
              </a:ext>
            </a:extLst>
          </p:cNvPr>
          <p:cNvSpPr/>
          <p:nvPr/>
        </p:nvSpPr>
        <p:spPr>
          <a:xfrm>
            <a:off x="10385101" y="971866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411;p39">
            <a:extLst>
              <a:ext uri="{FF2B5EF4-FFF2-40B4-BE49-F238E27FC236}">
                <a16:creationId xmlns:a16="http://schemas.microsoft.com/office/drawing/2014/main" id="{F3D2867B-8BA3-9F9F-65EE-3354CCDB4CE0}"/>
              </a:ext>
            </a:extLst>
          </p:cNvPr>
          <p:cNvSpPr/>
          <p:nvPr/>
        </p:nvSpPr>
        <p:spPr>
          <a:xfrm>
            <a:off x="10258101" y="2025965"/>
            <a:ext cx="345400" cy="3581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F071A1-93CC-B300-3258-0B9C4B6428F8}"/>
              </a:ext>
            </a:extLst>
          </p:cNvPr>
          <p:cNvSpPr txBox="1"/>
          <p:nvPr/>
        </p:nvSpPr>
        <p:spPr>
          <a:xfrm rot="2940000">
            <a:off x="-6620322" y="2742526"/>
            <a:ext cx="8305800" cy="15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2" name="Google Shape;408;p39">
            <a:extLst>
              <a:ext uri="{FF2B5EF4-FFF2-40B4-BE49-F238E27FC236}">
                <a16:creationId xmlns:a16="http://schemas.microsoft.com/office/drawing/2014/main" id="{D7C23E57-3078-DA29-938D-143239207C43}"/>
              </a:ext>
            </a:extLst>
          </p:cNvPr>
          <p:cNvSpPr/>
          <p:nvPr/>
        </p:nvSpPr>
        <p:spPr>
          <a:xfrm rot="19140000">
            <a:off x="1253336" y="3518102"/>
            <a:ext cx="296036" cy="6153720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C71E9D-B17D-9062-921C-E87E55B82AE2}"/>
              </a:ext>
            </a:extLst>
          </p:cNvPr>
          <p:cNvSpPr txBox="1"/>
          <p:nvPr/>
        </p:nvSpPr>
        <p:spPr>
          <a:xfrm rot="1440000">
            <a:off x="-727522" y="7352626"/>
            <a:ext cx="8305800" cy="15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5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 rot="10800000">
            <a:off x="1402087" y="24520"/>
            <a:ext cx="10323303" cy="6855159"/>
          </a:xfrm>
          <a:custGeom>
            <a:avLst/>
            <a:gdLst/>
            <a:ahLst/>
            <a:cxnLst/>
            <a:rect l="l" t="t" r="r" b="b"/>
            <a:pathLst>
              <a:path w="237744" h="205740" extrusionOk="0">
                <a:moveTo>
                  <a:pt x="0" y="0"/>
                </a:moveTo>
                <a:lnTo>
                  <a:pt x="184404" y="205740"/>
                </a:lnTo>
                <a:lnTo>
                  <a:pt x="236982" y="205740"/>
                </a:lnTo>
                <a:lnTo>
                  <a:pt x="237744" y="0"/>
                </a:lnTo>
                <a:close/>
              </a:path>
            </a:pathLst>
          </a:custGeom>
          <a:solidFill>
            <a:srgbClr val="A4CDAB"/>
          </a:solidFill>
          <a:ln>
            <a:solidFill>
              <a:srgbClr val="A4CDAB"/>
            </a:solidFill>
          </a:ln>
        </p:spPr>
      </p: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2801773" y="2633783"/>
            <a:ext cx="659511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80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/>
                <a:cs typeface="Aharoni"/>
              </a:rPr>
              <a:t>Obrigado pela Atenção!!</a:t>
            </a:r>
          </a:p>
        </p:txBody>
      </p:sp>
      <p:sp>
        <p:nvSpPr>
          <p:cNvPr id="411" name="Google Shape;411;p39"/>
          <p:cNvSpPr/>
          <p:nvPr/>
        </p:nvSpPr>
        <p:spPr>
          <a:xfrm>
            <a:off x="8744140" y="59211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1891097" y="-125123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1012501" y="171767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11;p39">
            <a:extLst>
              <a:ext uri="{FF2B5EF4-FFF2-40B4-BE49-F238E27FC236}">
                <a16:creationId xmlns:a16="http://schemas.microsoft.com/office/drawing/2014/main" id="{1F86BAFA-C937-8C3D-C65C-DBFCE2092D99}"/>
              </a:ext>
            </a:extLst>
          </p:cNvPr>
          <p:cNvSpPr/>
          <p:nvPr/>
        </p:nvSpPr>
        <p:spPr>
          <a:xfrm>
            <a:off x="10385101" y="971866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411;p39">
            <a:extLst>
              <a:ext uri="{FF2B5EF4-FFF2-40B4-BE49-F238E27FC236}">
                <a16:creationId xmlns:a16="http://schemas.microsoft.com/office/drawing/2014/main" id="{F3D2867B-8BA3-9F9F-65EE-3354CCDB4CE0}"/>
              </a:ext>
            </a:extLst>
          </p:cNvPr>
          <p:cNvSpPr/>
          <p:nvPr/>
        </p:nvSpPr>
        <p:spPr>
          <a:xfrm>
            <a:off x="10258101" y="2025965"/>
            <a:ext cx="345400" cy="3581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62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08;p39">
            <a:extLst>
              <a:ext uri="{FF2B5EF4-FFF2-40B4-BE49-F238E27FC236}">
                <a16:creationId xmlns:a16="http://schemas.microsoft.com/office/drawing/2014/main" id="{F2587421-44A4-71CC-83A8-663496C922E6}"/>
              </a:ext>
            </a:extLst>
          </p:cNvPr>
          <p:cNvSpPr/>
          <p:nvPr/>
        </p:nvSpPr>
        <p:spPr>
          <a:xfrm rot="16980000">
            <a:off x="3129108" y="119865"/>
            <a:ext cx="270636" cy="7220520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9C237B-0AEE-8034-CE4B-2A9006C954FB}"/>
              </a:ext>
            </a:extLst>
          </p:cNvPr>
          <p:cNvSpPr txBox="1"/>
          <p:nvPr/>
        </p:nvSpPr>
        <p:spPr>
          <a:xfrm rot="10020000">
            <a:off x="425825" y="4498898"/>
            <a:ext cx="12192000" cy="186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BF5523-916A-D0F5-FADB-167F0E6C32B2}"/>
              </a:ext>
            </a:extLst>
          </p:cNvPr>
          <p:cNvSpPr txBox="1"/>
          <p:nvPr/>
        </p:nvSpPr>
        <p:spPr>
          <a:xfrm rot="780000">
            <a:off x="-423252" y="4443418"/>
            <a:ext cx="12192000" cy="186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0"/>
            <a:ext cx="12192000" cy="821933"/>
          </a:xfrm>
          <a:prstGeom prst="rect">
            <a:avLst/>
          </a:prstGeom>
          <a:solidFill>
            <a:srgbClr val="A4CDAB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2648"/>
            <a:ext cx="10515600" cy="62928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4991956"/>
            <a:ext cx="12192000" cy="1866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08860" y="4989755"/>
            <a:ext cx="346329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Lionai Bruce de Moraes</a:t>
            </a:r>
            <a:endParaRPr lang="pt-BR" dirty="0"/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Idade: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Dezenove anos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15685" y="4989755"/>
            <a:ext cx="333375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Ashley dos Santos Costa Silva</a:t>
            </a:r>
            <a:endParaRPr lang="pt-BR"/>
          </a:p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Idade: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Dezoito anos</a:t>
            </a:r>
            <a:r>
              <a:rPr lang="pt-BR" sz="2800" dirty="0"/>
              <a:t>. </a:t>
            </a:r>
            <a:endParaRPr lang="pt-BR" sz="2800" b="1" dirty="0"/>
          </a:p>
        </p:txBody>
      </p:sp>
      <p:pic>
        <p:nvPicPr>
          <p:cNvPr id="9" name="Imagem 11" descr="Menino de cabelo curto&#10;&#10;Descrição gerada automaticamente">
            <a:extLst>
              <a:ext uri="{FF2B5EF4-FFF2-40B4-BE49-F238E27FC236}">
                <a16:creationId xmlns:a16="http://schemas.microsoft.com/office/drawing/2014/main" id="{AB6E12C3-E764-87D3-02AD-E7FF9B38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05" y="1730189"/>
            <a:ext cx="1789626" cy="284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2" descr="Foto preta e branca de mulher com óculos de grau&#10;&#10;Descrição gerada automaticamente">
            <a:extLst>
              <a:ext uri="{FF2B5EF4-FFF2-40B4-BE49-F238E27FC236}">
                <a16:creationId xmlns:a16="http://schemas.microsoft.com/office/drawing/2014/main" id="{4158D0C3-341A-7069-3077-C0085634E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82" b="-293"/>
          <a:stretch/>
        </p:blipFill>
        <p:spPr>
          <a:xfrm>
            <a:off x="6636964" y="1718143"/>
            <a:ext cx="2223396" cy="2903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45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FBC9513-7F5B-8E6D-035F-CED6E5759D60}"/>
              </a:ext>
            </a:extLst>
          </p:cNvPr>
          <p:cNvSpPr/>
          <p:nvPr/>
        </p:nvSpPr>
        <p:spPr>
          <a:xfrm>
            <a:off x="8972896" y="-39129"/>
            <a:ext cx="3207842" cy="6897129"/>
          </a:xfrm>
          <a:prstGeom prst="rect">
            <a:avLst/>
          </a:prstGeom>
          <a:solidFill>
            <a:srgbClr val="A4CDAB"/>
          </a:solidFill>
          <a:ln>
            <a:solidFill>
              <a:srgbClr val="A4C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2"/>
          <a:stretch/>
        </p:blipFill>
        <p:spPr>
          <a:xfrm>
            <a:off x="0" y="0"/>
            <a:ext cx="6914044" cy="7006231"/>
          </a:xfrm>
          <a:prstGeom prst="rect">
            <a:avLst/>
          </a:prstGeom>
        </p:spPr>
      </p:pic>
      <p:grpSp>
        <p:nvGrpSpPr>
          <p:cNvPr id="404" name="Google Shape;404;p39"/>
          <p:cNvGrpSpPr/>
          <p:nvPr/>
        </p:nvGrpSpPr>
        <p:grpSpPr>
          <a:xfrm>
            <a:off x="1048096" y="-1941317"/>
            <a:ext cx="7924800" cy="10829995"/>
            <a:chOff x="1466850" y="-1348554"/>
            <a:chExt cx="5943600" cy="7948517"/>
          </a:xfrm>
        </p:grpSpPr>
        <p:sp>
          <p:nvSpPr>
            <p:cNvPr id="405" name="Google Shape;405;p39"/>
            <p:cNvSpPr/>
            <p:nvPr/>
          </p:nvSpPr>
          <p:spPr>
            <a:xfrm>
              <a:off x="1466850" y="0"/>
              <a:ext cx="5943600" cy="5143500"/>
            </a:xfrm>
            <a:custGeom>
              <a:avLst/>
              <a:gdLst/>
              <a:ahLst/>
              <a:cxnLst/>
              <a:rect l="l" t="t" r="r" b="b"/>
              <a:pathLst>
                <a:path w="237744" h="205740" extrusionOk="0">
                  <a:moveTo>
                    <a:pt x="0" y="0"/>
                  </a:moveTo>
                  <a:lnTo>
                    <a:pt x="184404" y="205740"/>
                  </a:lnTo>
                  <a:lnTo>
                    <a:pt x="236982" y="205740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A4CDAB"/>
            </a:solidFill>
            <a:ln>
              <a:solidFill>
                <a:srgbClr val="A4CDAB"/>
              </a:solidFill>
            </a:ln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406" name="Google Shape;406;p39"/>
            <p:cNvGrpSpPr/>
            <p:nvPr/>
          </p:nvGrpSpPr>
          <p:grpSpPr>
            <a:xfrm rot="-2700000">
              <a:off x="3628426" y="-1348554"/>
              <a:ext cx="549291" cy="7948517"/>
              <a:chOff x="3741714" y="-2661327"/>
              <a:chExt cx="549295" cy="10185662"/>
            </a:xfrm>
          </p:grpSpPr>
          <p:sp>
            <p:nvSpPr>
              <p:cNvPr id="408" name="Google Shape;408;p39"/>
              <p:cNvSpPr/>
              <p:nvPr/>
            </p:nvSpPr>
            <p:spPr>
              <a:xfrm rot="240000">
                <a:off x="3741714" y="-2661327"/>
                <a:ext cx="342922" cy="10150200"/>
              </a:xfrm>
              <a:prstGeom prst="rect">
                <a:avLst/>
              </a:prstGeom>
              <a:solidFill>
                <a:srgbClr val="FE9E62"/>
              </a:solidFill>
              <a:ln>
                <a:solidFill>
                  <a:srgbClr val="FE9E62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07" name="Google Shape;407;p39"/>
              <p:cNvSpPr/>
              <p:nvPr/>
            </p:nvSpPr>
            <p:spPr>
              <a:xfrm rot="367387">
                <a:off x="3926231" y="-2625865"/>
                <a:ext cx="364778" cy="101502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sp>
        <p:nvSpPr>
          <p:cNvPr id="411" name="Google Shape;411;p39"/>
          <p:cNvSpPr/>
          <p:nvPr/>
        </p:nvSpPr>
        <p:spPr>
          <a:xfrm>
            <a:off x="7663245" y="5286228"/>
            <a:ext cx="467748" cy="52528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4485197" y="1470354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3855232" y="562659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AD79536E-4E98-2587-E8E5-EE7437E2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80000">
            <a:off x="-4248474" y="4122148"/>
            <a:ext cx="1695619" cy="1695619"/>
          </a:xfrm>
          <a:prstGeom prst="rect">
            <a:avLst/>
          </a:prstGeom>
          <a:effectLst>
            <a:outerShdw blurRad="38100" dist="50800" dir="5400000" sx="107000" sy="107000" algn="ctr" rotWithShape="0">
              <a:schemeClr val="tx1">
                <a:alpha val="75000"/>
              </a:schemeClr>
            </a:outerShdw>
            <a:reflection blurRad="1270000" stA="99000" endPos="65000" dist="76200" dir="5400000" sy="-100000" algn="bl" rotWithShape="0"/>
          </a:effectLst>
        </p:spPr>
      </p:pic>
      <p:sp>
        <p:nvSpPr>
          <p:cNvPr id="6" name="Google Shape;411;p39">
            <a:extLst>
              <a:ext uri="{FF2B5EF4-FFF2-40B4-BE49-F238E27FC236}">
                <a16:creationId xmlns:a16="http://schemas.microsoft.com/office/drawing/2014/main" id="{58C1C245-38D8-1C2D-9C54-2929F9AB75D3}"/>
              </a:ext>
            </a:extLst>
          </p:cNvPr>
          <p:cNvSpPr/>
          <p:nvPr/>
        </p:nvSpPr>
        <p:spPr>
          <a:xfrm>
            <a:off x="8995624" y="383343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F06939D-F258-A137-6B32-A7D9102997D6}"/>
              </a:ext>
            </a:extLst>
          </p:cNvPr>
          <p:cNvSpPr/>
          <p:nvPr/>
        </p:nvSpPr>
        <p:spPr>
          <a:xfrm rot="20119858">
            <a:off x="11117742" y="-1144358"/>
            <a:ext cx="697338" cy="6802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411;p39"/>
          <p:cNvSpPr/>
          <p:nvPr/>
        </p:nvSpPr>
        <p:spPr>
          <a:xfrm>
            <a:off x="8139866" y="5548871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410;p39">
            <a:extLst>
              <a:ext uri="{FF2B5EF4-FFF2-40B4-BE49-F238E27FC236}">
                <a16:creationId xmlns:a16="http://schemas.microsoft.com/office/drawing/2014/main" id="{50DB7002-79AE-0F9F-5C68-EA2B7556AD3B}"/>
              </a:ext>
            </a:extLst>
          </p:cNvPr>
          <p:cNvSpPr txBox="1">
            <a:spLocks/>
          </p:cNvSpPr>
          <p:nvPr/>
        </p:nvSpPr>
        <p:spPr>
          <a:xfrm>
            <a:off x="3121971" y="1365138"/>
            <a:ext cx="8666332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55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Site para </a:t>
            </a:r>
          </a:p>
          <a:p>
            <a:pPr>
              <a:spcBef>
                <a:spcPts val="0"/>
              </a:spcBef>
            </a:pPr>
            <a:r>
              <a:rPr lang="pt-BR" sz="55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Veganos e não </a:t>
            </a:r>
          </a:p>
          <a:p>
            <a:pPr>
              <a:spcBef>
                <a:spcPts val="0"/>
              </a:spcBef>
            </a:pPr>
            <a:r>
              <a:rPr lang="pt-BR" sz="55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veganos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A9E2BE-9D6D-4E49-463F-C7940478764E}"/>
              </a:ext>
            </a:extLst>
          </p:cNvPr>
          <p:cNvSpPr/>
          <p:nvPr/>
        </p:nvSpPr>
        <p:spPr>
          <a:xfrm rot="19388494">
            <a:off x="4813095" y="-1989019"/>
            <a:ext cx="394801" cy="11546358"/>
          </a:xfrm>
          <a:prstGeom prst="rect">
            <a:avLst/>
          </a:prstGeom>
          <a:solidFill>
            <a:srgbClr val="A4CDAB"/>
          </a:solidFill>
          <a:ln>
            <a:solidFill>
              <a:srgbClr val="A4C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194097F-DFE9-23EC-FB6B-615121619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2" t="76316"/>
          <a:stretch/>
        </p:blipFill>
        <p:spPr>
          <a:xfrm rot="14465144">
            <a:off x="8894841" y="838882"/>
            <a:ext cx="6594316" cy="16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E4850F68-46DD-34D0-6725-9493A3DA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81" y="-43569"/>
            <a:ext cx="7964774" cy="6854095"/>
          </a:xfrm>
          <a:prstGeom prst="rect">
            <a:avLst/>
          </a:prstGeom>
        </p:spPr>
      </p:pic>
      <p:grpSp>
        <p:nvGrpSpPr>
          <p:cNvPr id="404" name="Google Shape;404;p39"/>
          <p:cNvGrpSpPr/>
          <p:nvPr/>
        </p:nvGrpSpPr>
        <p:grpSpPr>
          <a:xfrm rot="10800000">
            <a:off x="2338960" y="-2393863"/>
            <a:ext cx="10272503" cy="11645723"/>
            <a:chOff x="-1092798" y="-1907094"/>
            <a:chExt cx="7337679" cy="8547207"/>
          </a:xfrm>
        </p:grpSpPr>
        <p:sp>
          <p:nvSpPr>
            <p:cNvPr id="405" name="Google Shape;405;p39"/>
            <p:cNvSpPr/>
            <p:nvPr/>
          </p:nvSpPr>
          <p:spPr>
            <a:xfrm>
              <a:off x="-1092798" y="-142161"/>
              <a:ext cx="7337679" cy="5133774"/>
            </a:xfrm>
            <a:custGeom>
              <a:avLst/>
              <a:gdLst/>
              <a:ahLst/>
              <a:cxnLst/>
              <a:rect l="l" t="t" r="r" b="b"/>
              <a:pathLst>
                <a:path w="237744" h="205740" extrusionOk="0">
                  <a:moveTo>
                    <a:pt x="0" y="0"/>
                  </a:moveTo>
                  <a:lnTo>
                    <a:pt x="184404" y="205740"/>
                  </a:lnTo>
                  <a:lnTo>
                    <a:pt x="236982" y="205740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A4CDAB"/>
            </a:solidFill>
            <a:ln>
              <a:solidFill>
                <a:srgbClr val="A4CDAB"/>
              </a:solidFill>
            </a:ln>
          </p:spPr>
        </p:sp>
        <p:grpSp>
          <p:nvGrpSpPr>
            <p:cNvPr id="406" name="Google Shape;406;p39"/>
            <p:cNvGrpSpPr/>
            <p:nvPr/>
          </p:nvGrpSpPr>
          <p:grpSpPr>
            <a:xfrm rot="-2700000">
              <a:off x="1647008" y="-1907094"/>
              <a:ext cx="310862" cy="8547207"/>
              <a:chOff x="2558826" y="-5183227"/>
              <a:chExt cx="310864" cy="10952859"/>
            </a:xfrm>
          </p:grpSpPr>
          <p:sp>
            <p:nvSpPr>
              <p:cNvPr id="407" name="Google Shape;407;p39"/>
              <p:cNvSpPr/>
              <p:nvPr/>
            </p:nvSpPr>
            <p:spPr>
              <a:xfrm rot="21420000">
                <a:off x="2637190" y="-4733276"/>
                <a:ext cx="232500" cy="1050290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 rot="21420000">
                <a:off x="2558826" y="-5183227"/>
                <a:ext cx="150935" cy="10711025"/>
              </a:xfrm>
              <a:prstGeom prst="rect">
                <a:avLst/>
              </a:prstGeom>
              <a:solidFill>
                <a:srgbClr val="FE9E62"/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306564" y="-210348"/>
            <a:ext cx="6122669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4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PROBLEMATIZAÇÃO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43383" y="2438016"/>
            <a:ext cx="6122670" cy="1655762"/>
          </a:xfrm>
        </p:spPr>
        <p:txBody>
          <a:bodyPr>
            <a:noAutofit/>
          </a:bodyPr>
          <a:lstStyle/>
          <a:p>
            <a:pPr algn="just"/>
            <a:r>
              <a:rPr lang="pt-BR" sz="3000" dirty="0"/>
              <a:t>	</a:t>
            </a:r>
            <a:r>
              <a:rPr lang="pt-BR" sz="3000" dirty="0">
                <a:latin typeface="Berlin Sans FB" panose="020E0602020502020306" pitchFamily="34" charset="0"/>
              </a:rPr>
              <a:t>O veganismo luta para acabar com o consumo de carnes e de alimentos de origem animal e pelo fim de qualquer tipo de exploração animal.</a:t>
            </a:r>
          </a:p>
          <a:p>
            <a:pPr algn="just"/>
            <a:r>
              <a:rPr lang="pt-BR" sz="3000" dirty="0">
                <a:latin typeface="Berlin Sans FB" panose="020E0602020502020306" pitchFamily="34" charset="0"/>
              </a:rPr>
              <a:t>	E assim, está em produção um site para ajudar essa nova área.</a:t>
            </a:r>
          </a:p>
        </p:txBody>
      </p:sp>
      <p:sp>
        <p:nvSpPr>
          <p:cNvPr id="411" name="Google Shape;411;p39"/>
          <p:cNvSpPr/>
          <p:nvPr/>
        </p:nvSpPr>
        <p:spPr>
          <a:xfrm>
            <a:off x="9074340" y="58703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1891097" y="-125123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1012501" y="171767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8BAD30A7-B3C7-1611-639A-5B40C8813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19" t="9748" r="9544" b="62209"/>
          <a:stretch/>
        </p:blipFill>
        <p:spPr>
          <a:xfrm rot="3054409">
            <a:off x="-1539539" y="5183935"/>
            <a:ext cx="3276469" cy="192209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09A16B6-B982-15B5-3503-6E9425F42F24}"/>
              </a:ext>
            </a:extLst>
          </p:cNvPr>
          <p:cNvSpPr/>
          <p:nvPr/>
        </p:nvSpPr>
        <p:spPr>
          <a:xfrm rot="19248620">
            <a:off x="1002662" y="3421823"/>
            <a:ext cx="232790" cy="4683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E4850F68-46DD-34D0-6725-9493A3DA3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31" r="15122"/>
          <a:stretch/>
        </p:blipFill>
        <p:spPr>
          <a:xfrm>
            <a:off x="0" y="15696"/>
            <a:ext cx="4925961" cy="6854095"/>
          </a:xfrm>
          <a:prstGeom prst="rect">
            <a:avLst/>
          </a:prstGeom>
        </p:spPr>
      </p:pic>
      <p:grpSp>
        <p:nvGrpSpPr>
          <p:cNvPr id="406" name="Google Shape;406;p39"/>
          <p:cNvGrpSpPr/>
          <p:nvPr/>
        </p:nvGrpSpPr>
        <p:grpSpPr>
          <a:xfrm rot="8100000">
            <a:off x="12304231" y="-3701761"/>
            <a:ext cx="435191" cy="11645725"/>
            <a:chOff x="2558829" y="-5183228"/>
            <a:chExt cx="310861" cy="10952860"/>
          </a:xfrm>
        </p:grpSpPr>
        <p:sp>
          <p:nvSpPr>
            <p:cNvPr id="407" name="Google Shape;407;p39"/>
            <p:cNvSpPr/>
            <p:nvPr/>
          </p:nvSpPr>
          <p:spPr>
            <a:xfrm rot="21420000">
              <a:off x="2637190" y="-4733276"/>
              <a:ext cx="232500" cy="105029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A4CDAB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8" name="Google Shape;408;p39"/>
            <p:cNvSpPr/>
            <p:nvPr/>
          </p:nvSpPr>
          <p:spPr>
            <a:xfrm rot="21420000">
              <a:off x="2558829" y="-5183228"/>
              <a:ext cx="150935" cy="10711025"/>
            </a:xfrm>
            <a:prstGeom prst="rect">
              <a:avLst/>
            </a:prstGeom>
            <a:solidFill>
              <a:srgbClr val="FE9E62"/>
            </a:solidFill>
            <a:ln>
              <a:solidFill>
                <a:srgbClr val="A4CDAB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4855566" y="-298837"/>
            <a:ext cx="6122669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4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HIPÓTESE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9074340" y="58703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7020950" y="-16360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6121350" y="272844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0E47068D-50FB-FE40-3B4B-C230643B6FA0}"/>
              </a:ext>
            </a:extLst>
          </p:cNvPr>
          <p:cNvSpPr txBox="1">
            <a:spLocks/>
          </p:cNvSpPr>
          <p:nvPr/>
        </p:nvSpPr>
        <p:spPr>
          <a:xfrm>
            <a:off x="5259941" y="2371240"/>
            <a:ext cx="6595515" cy="2820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/>
              <a:t>	</a:t>
            </a:r>
            <a:r>
              <a:rPr lang="pt-BR" sz="3000" dirty="0">
                <a:latin typeface="Berlin Sans FB" panose="020E0602020502020306" pitchFamily="34" charset="0"/>
              </a:rPr>
              <a:t>Levar informações valida ao público, criar uma aba para receitas e  um espaço para as empresas guardar e expor seus produtos veganos</a:t>
            </a:r>
          </a:p>
        </p:txBody>
      </p:sp>
    </p:spTree>
    <p:extLst>
      <p:ext uri="{BB962C8B-B14F-4D97-AF65-F5344CB8AC3E}">
        <p14:creationId xmlns:p14="http://schemas.microsoft.com/office/powerpoint/2010/main" val="9380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6544473-793F-38EC-A0C7-52DC9A31AAF3}"/>
              </a:ext>
            </a:extLst>
          </p:cNvPr>
          <p:cNvSpPr/>
          <p:nvPr/>
        </p:nvSpPr>
        <p:spPr>
          <a:xfrm>
            <a:off x="0" y="3396343"/>
            <a:ext cx="3614057" cy="3461657"/>
          </a:xfrm>
          <a:prstGeom prst="rtTriangle">
            <a:avLst/>
          </a:prstGeom>
          <a:solidFill>
            <a:srgbClr val="FE9E62"/>
          </a:solidFill>
          <a:ln>
            <a:solidFill>
              <a:srgbClr val="FE9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F54D9058-5FA3-BBD9-67EE-7F73443C441D}"/>
              </a:ext>
            </a:extLst>
          </p:cNvPr>
          <p:cNvSpPr/>
          <p:nvPr/>
        </p:nvSpPr>
        <p:spPr>
          <a:xfrm rot="5400000" flipV="1">
            <a:off x="8654143" y="76200"/>
            <a:ext cx="3614057" cy="3461657"/>
          </a:xfrm>
          <a:prstGeom prst="rtTriangle">
            <a:avLst/>
          </a:prstGeom>
          <a:solidFill>
            <a:srgbClr val="FE9E62"/>
          </a:solidFill>
          <a:ln>
            <a:solidFill>
              <a:srgbClr val="FE9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DAA3E3F1-C40B-B3C4-C78F-9AACCC3D54A2}"/>
              </a:ext>
            </a:extLst>
          </p:cNvPr>
          <p:cNvSpPr/>
          <p:nvPr/>
        </p:nvSpPr>
        <p:spPr>
          <a:xfrm rot="5400000" flipV="1">
            <a:off x="9425215" y="967011"/>
            <a:ext cx="649517" cy="660405"/>
          </a:xfrm>
          <a:prstGeom prst="rtTriangle">
            <a:avLst/>
          </a:prstGeom>
          <a:solidFill>
            <a:srgbClr val="FFE18B"/>
          </a:solidFill>
          <a:ln>
            <a:solidFill>
              <a:srgbClr val="FFE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3E40CC14-B93E-E140-B5D0-C1E4FA6F5F6A}"/>
              </a:ext>
            </a:extLst>
          </p:cNvPr>
          <p:cNvSpPr/>
          <p:nvPr/>
        </p:nvSpPr>
        <p:spPr>
          <a:xfrm rot="5400000" flipV="1">
            <a:off x="8650061" y="1128939"/>
            <a:ext cx="1299936" cy="1255486"/>
          </a:xfrm>
          <a:prstGeom prst="rtTriangle">
            <a:avLst/>
          </a:prstGeom>
          <a:solidFill>
            <a:srgbClr val="64946E"/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AF5CB7E6-7311-1CF4-F40A-F13A27365A07}"/>
              </a:ext>
            </a:extLst>
          </p:cNvPr>
          <p:cNvSpPr/>
          <p:nvPr/>
        </p:nvSpPr>
        <p:spPr>
          <a:xfrm rot="16041182" flipV="1">
            <a:off x="1169945" y="3182609"/>
            <a:ext cx="2066491" cy="2424088"/>
          </a:xfrm>
          <a:prstGeom prst="rtTriangle">
            <a:avLst/>
          </a:prstGeom>
          <a:solidFill>
            <a:srgbClr val="FFE18B"/>
          </a:solidFill>
          <a:ln>
            <a:solidFill>
              <a:srgbClr val="FFE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E806F0CF-DE4A-88CA-555E-119198DFE0F4}"/>
              </a:ext>
            </a:extLst>
          </p:cNvPr>
          <p:cNvSpPr/>
          <p:nvPr/>
        </p:nvSpPr>
        <p:spPr>
          <a:xfrm rot="5400000" flipV="1">
            <a:off x="410936" y="5387518"/>
            <a:ext cx="649517" cy="660405"/>
          </a:xfrm>
          <a:prstGeom prst="rtTriangle">
            <a:avLst/>
          </a:prstGeom>
          <a:solidFill>
            <a:srgbClr val="64946E"/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BA13A1B8-302E-817C-4B41-05AD5A3CF637}"/>
              </a:ext>
            </a:extLst>
          </p:cNvPr>
          <p:cNvSpPr txBox="1">
            <a:spLocks/>
          </p:cNvSpPr>
          <p:nvPr/>
        </p:nvSpPr>
        <p:spPr>
          <a:xfrm>
            <a:off x="2538797" y="935260"/>
            <a:ext cx="4538136" cy="10342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JUSTIFICATIVA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EE14DB4-6BDA-73C2-BC86-758A2079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7" y="2913742"/>
            <a:ext cx="3614058" cy="36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4">
            <a:extLst>
              <a:ext uri="{FF2B5EF4-FFF2-40B4-BE49-F238E27FC236}">
                <a16:creationId xmlns:a16="http://schemas.microsoft.com/office/drawing/2014/main" id="{8898E62B-05CE-AD6C-F36B-B8E6715B3BAA}"/>
              </a:ext>
            </a:extLst>
          </p:cNvPr>
          <p:cNvSpPr txBox="1">
            <a:spLocks/>
          </p:cNvSpPr>
          <p:nvPr/>
        </p:nvSpPr>
        <p:spPr>
          <a:xfrm>
            <a:off x="2455275" y="2644208"/>
            <a:ext cx="6122670" cy="37756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>
                <a:latin typeface="Berlin Sans FB" panose="020E0602020502020306" pitchFamily="34" charset="0"/>
              </a:rPr>
              <a:t>Bem-estar animal</a:t>
            </a:r>
          </a:p>
          <a:p>
            <a:pPr algn="just"/>
            <a:r>
              <a:rPr lang="pt-BR" sz="3000" dirty="0">
                <a:latin typeface="Berlin Sans FB" panose="020E0602020502020306" pitchFamily="34" charset="0"/>
              </a:rPr>
              <a:t>dúvidas sobre o veganismo</a:t>
            </a:r>
          </a:p>
          <a:p>
            <a:pPr algn="just"/>
            <a:r>
              <a:rPr lang="pt-BR" sz="3000" dirty="0">
                <a:latin typeface="Berlin Sans FB" panose="020E0602020502020306" pitchFamily="34" charset="0"/>
              </a:rPr>
              <a:t>Questionamento sobre alimentação vegana</a:t>
            </a:r>
          </a:p>
        </p:txBody>
      </p:sp>
    </p:spTree>
    <p:extLst>
      <p:ext uri="{BB962C8B-B14F-4D97-AF65-F5344CB8AC3E}">
        <p14:creationId xmlns:p14="http://schemas.microsoft.com/office/powerpoint/2010/main" val="7007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8FE1184-54B6-FC83-2B03-F95B389E6CFA}"/>
              </a:ext>
            </a:extLst>
          </p:cNvPr>
          <p:cNvSpPr/>
          <p:nvPr/>
        </p:nvSpPr>
        <p:spPr>
          <a:xfrm>
            <a:off x="7606" y="-32732"/>
            <a:ext cx="3207842" cy="6897129"/>
          </a:xfrm>
          <a:prstGeom prst="rect">
            <a:avLst/>
          </a:prstGeom>
          <a:solidFill>
            <a:srgbClr val="A4CDAB"/>
          </a:solidFill>
          <a:ln>
            <a:solidFill>
              <a:srgbClr val="A4C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E4850F68-46DD-34D0-6725-9493A3DA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81" y="-43569"/>
            <a:ext cx="7964774" cy="6854095"/>
          </a:xfrm>
          <a:prstGeom prst="rect">
            <a:avLst/>
          </a:prstGeom>
        </p:spPr>
      </p:pic>
      <p:grpSp>
        <p:nvGrpSpPr>
          <p:cNvPr id="404" name="Google Shape;404;p39"/>
          <p:cNvGrpSpPr/>
          <p:nvPr/>
        </p:nvGrpSpPr>
        <p:grpSpPr>
          <a:xfrm rot="10800000">
            <a:off x="2338960" y="-2394493"/>
            <a:ext cx="10272503" cy="11647679"/>
            <a:chOff x="-1092798" y="-1908067"/>
            <a:chExt cx="7337679" cy="8548642"/>
          </a:xfrm>
        </p:grpSpPr>
        <p:sp>
          <p:nvSpPr>
            <p:cNvPr id="405" name="Google Shape;405;p39"/>
            <p:cNvSpPr/>
            <p:nvPr/>
          </p:nvSpPr>
          <p:spPr>
            <a:xfrm>
              <a:off x="-1092798" y="-142161"/>
              <a:ext cx="7337679" cy="5133774"/>
            </a:xfrm>
            <a:custGeom>
              <a:avLst/>
              <a:gdLst/>
              <a:ahLst/>
              <a:cxnLst/>
              <a:rect l="l" t="t" r="r" b="b"/>
              <a:pathLst>
                <a:path w="237744" h="205740" extrusionOk="0">
                  <a:moveTo>
                    <a:pt x="0" y="0"/>
                  </a:moveTo>
                  <a:lnTo>
                    <a:pt x="184404" y="205740"/>
                  </a:lnTo>
                  <a:lnTo>
                    <a:pt x="236982" y="205740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A4CDAB"/>
            </a:solidFill>
            <a:ln>
              <a:solidFill>
                <a:srgbClr val="A4CDAB"/>
              </a:solidFill>
            </a:ln>
          </p:spPr>
        </p:sp>
        <p:grpSp>
          <p:nvGrpSpPr>
            <p:cNvPr id="406" name="Google Shape;406;p39"/>
            <p:cNvGrpSpPr/>
            <p:nvPr/>
          </p:nvGrpSpPr>
          <p:grpSpPr>
            <a:xfrm rot="-2700000">
              <a:off x="1645889" y="-1908067"/>
              <a:ext cx="311578" cy="8548642"/>
              <a:chOff x="2558110" y="-5185068"/>
              <a:chExt cx="311580" cy="10954698"/>
            </a:xfrm>
          </p:grpSpPr>
          <p:sp>
            <p:nvSpPr>
              <p:cNvPr id="407" name="Google Shape;407;p39"/>
              <p:cNvSpPr/>
              <p:nvPr/>
            </p:nvSpPr>
            <p:spPr>
              <a:xfrm rot="21420000">
                <a:off x="2637190" y="-4733278"/>
                <a:ext cx="232500" cy="1050290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 rot="21420000">
                <a:off x="2558110" y="-5185068"/>
                <a:ext cx="205071" cy="10676879"/>
              </a:xfrm>
              <a:prstGeom prst="rect">
                <a:avLst/>
              </a:prstGeom>
              <a:solidFill>
                <a:srgbClr val="FE9E62"/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306564" y="-210348"/>
            <a:ext cx="6122669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4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OBJETIVO GERAL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9074340" y="58703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1891097" y="-125123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1012501" y="171767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9A16B6-B982-15B5-3503-6E9425F42F24}"/>
              </a:ext>
            </a:extLst>
          </p:cNvPr>
          <p:cNvSpPr/>
          <p:nvPr/>
        </p:nvSpPr>
        <p:spPr>
          <a:xfrm rot="19451486">
            <a:off x="586445" y="3223014"/>
            <a:ext cx="456372" cy="4683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8BAD30A7-B3C7-1611-639A-5B40C8813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19" t="9748" r="9544" b="62209"/>
          <a:stretch/>
        </p:blipFill>
        <p:spPr>
          <a:xfrm rot="3054409">
            <a:off x="-1470611" y="5270984"/>
            <a:ext cx="3276469" cy="192209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817936-D848-DC15-F973-C9DFE4034D53}"/>
              </a:ext>
            </a:extLst>
          </p:cNvPr>
          <p:cNvSpPr/>
          <p:nvPr/>
        </p:nvSpPr>
        <p:spPr>
          <a:xfrm rot="2505143">
            <a:off x="6634252" y="3029700"/>
            <a:ext cx="573917" cy="47708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56424D3-2093-EEC2-9C8E-87ABA914E8EF}"/>
              </a:ext>
            </a:extLst>
          </p:cNvPr>
          <p:cNvSpPr/>
          <p:nvPr/>
        </p:nvSpPr>
        <p:spPr>
          <a:xfrm flipH="1">
            <a:off x="5339122" y="-130142"/>
            <a:ext cx="6898153" cy="6994539"/>
          </a:xfrm>
          <a:prstGeom prst="rtTriangle">
            <a:avLst/>
          </a:prstGeom>
          <a:solidFill>
            <a:srgbClr val="FE9E62"/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2A976129-ABCE-8E99-9B60-E2C4F5A85FC0}"/>
              </a:ext>
            </a:extLst>
          </p:cNvPr>
          <p:cNvSpPr txBox="1">
            <a:spLocks/>
          </p:cNvSpPr>
          <p:nvPr/>
        </p:nvSpPr>
        <p:spPr>
          <a:xfrm>
            <a:off x="304015" y="2546307"/>
            <a:ext cx="6122670" cy="906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000">
                <a:latin typeface="Berlin Sans FB" panose="020E0602020502020306" pitchFamily="34" charset="0"/>
              </a:rPr>
              <a:t>	Abranger </a:t>
            </a:r>
            <a:r>
              <a:rPr lang="pt-BR" sz="3000" dirty="0">
                <a:latin typeface="Berlin Sans FB" panose="020E0602020502020306" pitchFamily="34" charset="0"/>
              </a:rPr>
              <a:t>o veganismo a um público maior </a:t>
            </a:r>
          </a:p>
        </p:txBody>
      </p:sp>
    </p:spTree>
    <p:extLst>
      <p:ext uri="{BB962C8B-B14F-4D97-AF65-F5344CB8AC3E}">
        <p14:creationId xmlns:p14="http://schemas.microsoft.com/office/powerpoint/2010/main" val="137973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8FE1184-54B6-FC83-2B03-F95B389E6CFA}"/>
              </a:ext>
            </a:extLst>
          </p:cNvPr>
          <p:cNvSpPr/>
          <p:nvPr/>
        </p:nvSpPr>
        <p:spPr>
          <a:xfrm>
            <a:off x="7606" y="-32732"/>
            <a:ext cx="3207842" cy="6897129"/>
          </a:xfrm>
          <a:prstGeom prst="rect">
            <a:avLst/>
          </a:prstGeom>
          <a:solidFill>
            <a:srgbClr val="A4CDAB"/>
          </a:solidFill>
          <a:ln>
            <a:solidFill>
              <a:srgbClr val="A4C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E4850F68-46DD-34D0-6725-9493A3DA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81" y="-43569"/>
            <a:ext cx="7964774" cy="6854095"/>
          </a:xfrm>
          <a:prstGeom prst="rect">
            <a:avLst/>
          </a:prstGeom>
        </p:spPr>
      </p:pic>
      <p:grpSp>
        <p:nvGrpSpPr>
          <p:cNvPr id="404" name="Google Shape;404;p39"/>
          <p:cNvGrpSpPr/>
          <p:nvPr/>
        </p:nvGrpSpPr>
        <p:grpSpPr>
          <a:xfrm rot="10800000">
            <a:off x="2338960" y="-2393863"/>
            <a:ext cx="10272503" cy="11645723"/>
            <a:chOff x="-1092798" y="-1907094"/>
            <a:chExt cx="7337679" cy="8547207"/>
          </a:xfrm>
        </p:grpSpPr>
        <p:sp>
          <p:nvSpPr>
            <p:cNvPr id="405" name="Google Shape;405;p39"/>
            <p:cNvSpPr/>
            <p:nvPr/>
          </p:nvSpPr>
          <p:spPr>
            <a:xfrm>
              <a:off x="-1092798" y="-142161"/>
              <a:ext cx="7337679" cy="5133774"/>
            </a:xfrm>
            <a:custGeom>
              <a:avLst/>
              <a:gdLst/>
              <a:ahLst/>
              <a:cxnLst/>
              <a:rect l="l" t="t" r="r" b="b"/>
              <a:pathLst>
                <a:path w="237744" h="205740" extrusionOk="0">
                  <a:moveTo>
                    <a:pt x="0" y="0"/>
                  </a:moveTo>
                  <a:lnTo>
                    <a:pt x="184404" y="205740"/>
                  </a:lnTo>
                  <a:lnTo>
                    <a:pt x="236982" y="205740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A4CDAB"/>
            </a:solidFill>
            <a:ln>
              <a:solidFill>
                <a:srgbClr val="A4CDAB"/>
              </a:solidFill>
            </a:ln>
          </p:spPr>
        </p:sp>
        <p:grpSp>
          <p:nvGrpSpPr>
            <p:cNvPr id="406" name="Google Shape;406;p39"/>
            <p:cNvGrpSpPr/>
            <p:nvPr/>
          </p:nvGrpSpPr>
          <p:grpSpPr>
            <a:xfrm rot="-2700000">
              <a:off x="1647008" y="-1907094"/>
              <a:ext cx="310862" cy="8547207"/>
              <a:chOff x="2558826" y="-5183227"/>
              <a:chExt cx="310864" cy="10952859"/>
            </a:xfrm>
          </p:grpSpPr>
          <p:sp>
            <p:nvSpPr>
              <p:cNvPr id="407" name="Google Shape;407;p39"/>
              <p:cNvSpPr/>
              <p:nvPr/>
            </p:nvSpPr>
            <p:spPr>
              <a:xfrm rot="21420000">
                <a:off x="2637190" y="-4733276"/>
                <a:ext cx="232500" cy="1050290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 rot="21420000">
                <a:off x="2558826" y="-5183227"/>
                <a:ext cx="150935" cy="10711025"/>
              </a:xfrm>
              <a:prstGeom prst="rect">
                <a:avLst/>
              </a:prstGeom>
              <a:solidFill>
                <a:srgbClr val="FE9E62"/>
              </a:solidFill>
              <a:ln>
                <a:solidFill>
                  <a:srgbClr val="A4CDAB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sp>
        <p:nvSpPr>
          <p:cNvPr id="410" name="Google Shape;410;p39"/>
          <p:cNvSpPr txBox="1">
            <a:spLocks noGrp="1"/>
          </p:cNvSpPr>
          <p:nvPr>
            <p:ph type="ctrTitle"/>
          </p:nvPr>
        </p:nvSpPr>
        <p:spPr>
          <a:xfrm>
            <a:off x="306564" y="-210348"/>
            <a:ext cx="6122669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400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OBJETIVO ESPECÍFICO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2825" y="2414895"/>
            <a:ext cx="6920489" cy="398158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pt-BR" sz="3000" dirty="0">
                <a:latin typeface="Berlin Sans FB" panose="020E0602020502020306" pitchFamily="34" charset="0"/>
              </a:rPr>
              <a:t>Informações válidas ao público  veganos e não veganos.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pt-BR" sz="3000" dirty="0">
                <a:latin typeface="Berlin Sans FB" panose="020E0602020502020306" pitchFamily="34" charset="0"/>
              </a:rPr>
              <a:t>Criar uma aba para receitas.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pt-BR" sz="3000" dirty="0">
                <a:latin typeface="Berlin Sans FB" panose="020E0602020502020306" pitchFamily="34" charset="0"/>
              </a:rPr>
              <a:t>Ambiente virtual para as empresas poder entrar e se cadastrar e assim guardar e expor seus produtos.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pt-BR" sz="3000" dirty="0">
                <a:latin typeface="Berlin Sans FB" panose="020E0602020502020306" pitchFamily="34" charset="0"/>
              </a:rPr>
              <a:t>Plano para as empresas poder guardar seus produtos.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pt-BR" sz="3000" dirty="0">
              <a:latin typeface="Berlin Sans FB" panose="020E0602020502020306" pitchFamily="34" charset="0"/>
            </a:endParaRPr>
          </a:p>
          <a:p>
            <a:pPr algn="just"/>
            <a:r>
              <a:rPr lang="pt-BR" sz="3000" dirty="0"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411" name="Google Shape;411;p39"/>
          <p:cNvSpPr/>
          <p:nvPr/>
        </p:nvSpPr>
        <p:spPr>
          <a:xfrm>
            <a:off x="9074340" y="5870365"/>
            <a:ext cx="558139" cy="549235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9"/>
          <p:cNvSpPr/>
          <p:nvPr/>
        </p:nvSpPr>
        <p:spPr>
          <a:xfrm>
            <a:off x="1891097" y="-125123"/>
            <a:ext cx="396400" cy="3964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411;p39"/>
          <p:cNvSpPr/>
          <p:nvPr/>
        </p:nvSpPr>
        <p:spPr>
          <a:xfrm>
            <a:off x="1012501" y="171767"/>
            <a:ext cx="878800" cy="878800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411;p39"/>
          <p:cNvSpPr/>
          <p:nvPr/>
        </p:nvSpPr>
        <p:spPr>
          <a:xfrm>
            <a:off x="9211649" y="6503622"/>
            <a:ext cx="1094260" cy="1065529"/>
          </a:xfrm>
          <a:prstGeom prst="ellipse">
            <a:avLst/>
          </a:prstGeom>
          <a:solidFill>
            <a:srgbClr val="64946E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Imagem 2" descr="Mesa de madeira com salada e frutas&#10;&#10;Descrição gerada automaticamente">
            <a:extLst>
              <a:ext uri="{FF2B5EF4-FFF2-40B4-BE49-F238E27FC236}">
                <a16:creationId xmlns:a16="http://schemas.microsoft.com/office/drawing/2014/main" id="{8BAD30A7-B3C7-1611-639A-5B40C8813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19" t="9748" r="9544" b="62209"/>
          <a:stretch/>
        </p:blipFill>
        <p:spPr>
          <a:xfrm rot="3054409">
            <a:off x="-1539539" y="5183935"/>
            <a:ext cx="3276469" cy="192209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09A16B6-B982-15B5-3503-6E9425F42F24}"/>
              </a:ext>
            </a:extLst>
          </p:cNvPr>
          <p:cNvSpPr/>
          <p:nvPr/>
        </p:nvSpPr>
        <p:spPr>
          <a:xfrm rot="19248620">
            <a:off x="1002662" y="3421823"/>
            <a:ext cx="232790" cy="4683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D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62300" y="672952"/>
            <a:ext cx="2716556" cy="602948"/>
          </a:xfrm>
          <a:prstGeom prst="line">
            <a:avLst/>
          </a:prstGeom>
          <a:ln w="38100" cap="flat">
            <a:solidFill>
              <a:srgbClr val="F4B18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29718">
            <a:off x="6268137" y="1073606"/>
            <a:ext cx="3174801" cy="8384"/>
          </a:xfrm>
          <a:prstGeom prst="line">
            <a:avLst/>
          </a:prstGeom>
          <a:ln w="38100" cap="flat">
            <a:solidFill>
              <a:srgbClr val="F4B18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12335" y="443386"/>
            <a:ext cx="2585466" cy="2743200"/>
          </a:xfrm>
          <a:custGeom>
            <a:avLst/>
            <a:gdLst/>
            <a:ahLst/>
            <a:cxnLst/>
            <a:rect l="l" t="t" r="r" b="b"/>
            <a:pathLst>
              <a:path w="2757830" h="2926080">
                <a:moveTo>
                  <a:pt x="0" y="0"/>
                </a:moveTo>
                <a:lnTo>
                  <a:pt x="2757831" y="0"/>
                </a:lnTo>
                <a:lnTo>
                  <a:pt x="2757831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7251315" y="4331494"/>
            <a:ext cx="3237683" cy="2743200"/>
          </a:xfrm>
          <a:custGeom>
            <a:avLst/>
            <a:gdLst/>
            <a:ahLst/>
            <a:cxnLst/>
            <a:rect l="l" t="t" r="r" b="b"/>
            <a:pathLst>
              <a:path w="3453528" h="2926080">
                <a:moveTo>
                  <a:pt x="3453528" y="2926080"/>
                </a:moveTo>
                <a:lnTo>
                  <a:pt x="0" y="2926080"/>
                </a:lnTo>
                <a:lnTo>
                  <a:pt x="0" y="0"/>
                </a:lnTo>
                <a:lnTo>
                  <a:pt x="3453528" y="0"/>
                </a:lnTo>
                <a:lnTo>
                  <a:pt x="3453528" y="292608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337175" y="1331021"/>
            <a:ext cx="7450694" cy="4748033"/>
            <a:chOff x="0" y="-28575"/>
            <a:chExt cx="2943484" cy="18757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2943484" cy="1847191"/>
            </a:xfrm>
            <a:custGeom>
              <a:avLst/>
              <a:gdLst/>
              <a:ahLst/>
              <a:cxnLst/>
              <a:rect l="l" t="t" r="r" b="b"/>
              <a:pathLst>
                <a:path w="2943484" h="1847191">
                  <a:moveTo>
                    <a:pt x="0" y="0"/>
                  </a:moveTo>
                  <a:lnTo>
                    <a:pt x="2943484" y="0"/>
                  </a:lnTo>
                  <a:lnTo>
                    <a:pt x="2943484" y="1847191"/>
                  </a:lnTo>
                  <a:lnTo>
                    <a:pt x="0" y="1847191"/>
                  </a:lnTo>
                  <a:close/>
                </a:path>
              </a:pathLst>
            </a:custGeom>
            <a:grpFill/>
            <a:ln w="57150">
              <a:solidFill>
                <a:srgbClr val="A9D5FF"/>
              </a:solidFill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grpFill/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853586" y="443386"/>
            <a:ext cx="484829" cy="4848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96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endParaRPr sz="1688"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943248" y="7200150"/>
            <a:ext cx="4955791" cy="678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5"/>
              </a:lnSpc>
            </a:pPr>
            <a:r>
              <a:rPr lang="en-US" sz="4125" dirty="0">
                <a:solidFill>
                  <a:srgbClr val="5290CD"/>
                </a:solidFill>
                <a:latin typeface="Arial Bold"/>
              </a:rPr>
              <a:t>VIABILIDADE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A896F45-A02D-AF0B-3B55-807B11BA371F}"/>
              </a:ext>
            </a:extLst>
          </p:cNvPr>
          <p:cNvSpPr/>
          <p:nvPr/>
        </p:nvSpPr>
        <p:spPr>
          <a:xfrm>
            <a:off x="9760463" y="1607254"/>
            <a:ext cx="93475" cy="4371499"/>
          </a:xfrm>
          <a:prstGeom prst="rect">
            <a:avLst/>
          </a:prstGeom>
          <a:solidFill>
            <a:srgbClr val="FE9E62"/>
          </a:solidFill>
          <a:ln>
            <a:solidFill>
              <a:srgbClr val="FFE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E9E62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E11FF22-5DB9-501B-3600-1DC10116BB9F}"/>
              </a:ext>
            </a:extLst>
          </p:cNvPr>
          <p:cNvSpPr/>
          <p:nvPr/>
        </p:nvSpPr>
        <p:spPr>
          <a:xfrm>
            <a:off x="2290438" y="1632519"/>
            <a:ext cx="93475" cy="4371499"/>
          </a:xfrm>
          <a:prstGeom prst="rect">
            <a:avLst/>
          </a:prstGeom>
          <a:solidFill>
            <a:srgbClr val="FE9E62"/>
          </a:solidFill>
          <a:ln>
            <a:solidFill>
              <a:srgbClr val="FFE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E9E62"/>
              </a:solidFill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209800" y="1263734"/>
            <a:ext cx="7772400" cy="465527"/>
            <a:chOff x="0" y="0"/>
            <a:chExt cx="3070578" cy="1839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70578" cy="183912"/>
            </a:xfrm>
            <a:custGeom>
              <a:avLst/>
              <a:gdLst/>
              <a:ahLst/>
              <a:cxnLst/>
              <a:rect l="l" t="t" r="r" b="b"/>
              <a:pathLst>
                <a:path w="3070578" h="183912">
                  <a:moveTo>
                    <a:pt x="18676" y="0"/>
                  </a:moveTo>
                  <a:lnTo>
                    <a:pt x="3051901" y="0"/>
                  </a:lnTo>
                  <a:cubicBezTo>
                    <a:pt x="3062216" y="0"/>
                    <a:pt x="3070578" y="8362"/>
                    <a:pt x="3070578" y="18676"/>
                  </a:cubicBezTo>
                  <a:lnTo>
                    <a:pt x="3070578" y="165235"/>
                  </a:lnTo>
                  <a:cubicBezTo>
                    <a:pt x="3070578" y="175550"/>
                    <a:pt x="3062216" y="183912"/>
                    <a:pt x="3051901" y="183912"/>
                  </a:cubicBezTo>
                  <a:lnTo>
                    <a:pt x="18676" y="183912"/>
                  </a:lnTo>
                  <a:cubicBezTo>
                    <a:pt x="8362" y="183912"/>
                    <a:pt x="0" y="175550"/>
                    <a:pt x="0" y="165235"/>
                  </a:cubicBezTo>
                  <a:lnTo>
                    <a:pt x="0" y="18676"/>
                  </a:lnTo>
                  <a:cubicBezTo>
                    <a:pt x="0" y="8362"/>
                    <a:pt x="8362" y="0"/>
                    <a:pt x="18676" y="0"/>
                  </a:cubicBezTo>
                  <a:close/>
                </a:path>
              </a:pathLst>
            </a:custGeom>
            <a:solidFill>
              <a:srgbClr val="F4B18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endParaRPr sz="1688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209800" y="5939437"/>
            <a:ext cx="7772400" cy="465527"/>
            <a:chOff x="0" y="0"/>
            <a:chExt cx="3070578" cy="1839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70578" cy="183912"/>
            </a:xfrm>
            <a:custGeom>
              <a:avLst/>
              <a:gdLst/>
              <a:ahLst/>
              <a:cxnLst/>
              <a:rect l="l" t="t" r="r" b="b"/>
              <a:pathLst>
                <a:path w="3070578" h="183912">
                  <a:moveTo>
                    <a:pt x="18676" y="0"/>
                  </a:moveTo>
                  <a:lnTo>
                    <a:pt x="3051901" y="0"/>
                  </a:lnTo>
                  <a:cubicBezTo>
                    <a:pt x="3062216" y="0"/>
                    <a:pt x="3070578" y="8362"/>
                    <a:pt x="3070578" y="18676"/>
                  </a:cubicBezTo>
                  <a:lnTo>
                    <a:pt x="3070578" y="165235"/>
                  </a:lnTo>
                  <a:cubicBezTo>
                    <a:pt x="3070578" y="175550"/>
                    <a:pt x="3062216" y="183912"/>
                    <a:pt x="3051901" y="183912"/>
                  </a:cubicBezTo>
                  <a:lnTo>
                    <a:pt x="18676" y="183912"/>
                  </a:lnTo>
                  <a:cubicBezTo>
                    <a:pt x="8362" y="183912"/>
                    <a:pt x="0" y="175550"/>
                    <a:pt x="0" y="165235"/>
                  </a:cubicBezTo>
                  <a:lnTo>
                    <a:pt x="0" y="18676"/>
                  </a:lnTo>
                  <a:cubicBezTo>
                    <a:pt x="0" y="8362"/>
                    <a:pt x="8362" y="0"/>
                    <a:pt x="18676" y="0"/>
                  </a:cubicBezTo>
                  <a:close/>
                </a:path>
              </a:pathLst>
            </a:custGeom>
            <a:solidFill>
              <a:srgbClr val="F4B18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endParaRPr sz="1688"/>
            </a:p>
          </p:txBody>
        </p:sp>
      </p:grpSp>
      <p:sp>
        <p:nvSpPr>
          <p:cNvPr id="53" name="Google Shape;410;p39">
            <a:extLst>
              <a:ext uri="{FF2B5EF4-FFF2-40B4-BE49-F238E27FC236}">
                <a16:creationId xmlns:a16="http://schemas.microsoft.com/office/drawing/2014/main" id="{2A00AA61-36F2-CC8A-46AE-11697A157F06}"/>
              </a:ext>
            </a:extLst>
          </p:cNvPr>
          <p:cNvSpPr txBox="1">
            <a:spLocks/>
          </p:cNvSpPr>
          <p:nvPr/>
        </p:nvSpPr>
        <p:spPr>
          <a:xfrm>
            <a:off x="4222127" y="1651607"/>
            <a:ext cx="4141671" cy="98035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F3D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VIABILIDADE</a:t>
            </a:r>
            <a:endParaRPr lang="pt-BR" sz="4700" b="1" dirty="0">
              <a:solidFill>
                <a:srgbClr val="0F3D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A03D439-A2A9-4725-120B-2C1467F50474}"/>
              </a:ext>
            </a:extLst>
          </p:cNvPr>
          <p:cNvCxnSpPr/>
          <p:nvPr/>
        </p:nvCxnSpPr>
        <p:spPr>
          <a:xfrm flipV="1">
            <a:off x="3801851" y="5025777"/>
            <a:ext cx="5625296" cy="89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524486A-4F1B-2849-688D-3D8FA55FD54C}"/>
              </a:ext>
            </a:extLst>
          </p:cNvPr>
          <p:cNvCxnSpPr/>
          <p:nvPr/>
        </p:nvCxnSpPr>
        <p:spPr>
          <a:xfrm flipV="1">
            <a:off x="3806736" y="4544050"/>
            <a:ext cx="5625296" cy="89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29EAC034-F24B-6A6E-C442-2BD47EE47CF8}"/>
              </a:ext>
            </a:extLst>
          </p:cNvPr>
          <p:cNvCxnSpPr/>
          <p:nvPr/>
        </p:nvCxnSpPr>
        <p:spPr>
          <a:xfrm flipV="1">
            <a:off x="3808417" y="4093964"/>
            <a:ext cx="5625296" cy="89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943C416-D7E8-0F43-F417-9A6AB1E1A91C}"/>
              </a:ext>
            </a:extLst>
          </p:cNvPr>
          <p:cNvCxnSpPr/>
          <p:nvPr/>
        </p:nvCxnSpPr>
        <p:spPr>
          <a:xfrm flipV="1">
            <a:off x="3808417" y="3654496"/>
            <a:ext cx="5625296" cy="89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0147EF4-145D-55F1-66A9-87B4A3AB14F2}"/>
              </a:ext>
            </a:extLst>
          </p:cNvPr>
          <p:cNvCxnSpPr/>
          <p:nvPr/>
        </p:nvCxnSpPr>
        <p:spPr>
          <a:xfrm flipV="1">
            <a:off x="3772634" y="3193710"/>
            <a:ext cx="5625296" cy="89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45">
            <a:extLst>
              <a:ext uri="{FF2B5EF4-FFF2-40B4-BE49-F238E27FC236}">
                <a16:creationId xmlns:a16="http://schemas.microsoft.com/office/drawing/2014/main" id="{F72AB48D-C81C-E94B-A015-419FFEF792C1}"/>
              </a:ext>
            </a:extLst>
          </p:cNvPr>
          <p:cNvSpPr txBox="1"/>
          <p:nvPr/>
        </p:nvSpPr>
        <p:spPr>
          <a:xfrm>
            <a:off x="3595609" y="4822822"/>
            <a:ext cx="180316" cy="240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nva Sans Bold"/>
              </a:rPr>
              <a:t>0</a:t>
            </a:r>
          </a:p>
        </p:txBody>
      </p:sp>
      <p:sp>
        <p:nvSpPr>
          <p:cNvPr id="68" name="TextBox 45">
            <a:extLst>
              <a:ext uri="{FF2B5EF4-FFF2-40B4-BE49-F238E27FC236}">
                <a16:creationId xmlns:a16="http://schemas.microsoft.com/office/drawing/2014/main" id="{B7E829D0-C3CE-FB94-6FCB-48FF55AE9D3B}"/>
              </a:ext>
            </a:extLst>
          </p:cNvPr>
          <p:cNvSpPr txBox="1"/>
          <p:nvPr/>
        </p:nvSpPr>
        <p:spPr>
          <a:xfrm>
            <a:off x="3383882" y="4349765"/>
            <a:ext cx="451140" cy="240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nva Sans Bold"/>
              </a:rPr>
              <a:t>200</a:t>
            </a:r>
          </a:p>
        </p:txBody>
      </p:sp>
      <p:sp>
        <p:nvSpPr>
          <p:cNvPr id="72" name="TextBox 45">
            <a:extLst>
              <a:ext uri="{FF2B5EF4-FFF2-40B4-BE49-F238E27FC236}">
                <a16:creationId xmlns:a16="http://schemas.microsoft.com/office/drawing/2014/main" id="{BB31229F-ABB9-2B9A-E530-8A360B2EFAD7}"/>
              </a:ext>
            </a:extLst>
          </p:cNvPr>
          <p:cNvSpPr txBox="1"/>
          <p:nvPr/>
        </p:nvSpPr>
        <p:spPr>
          <a:xfrm>
            <a:off x="3399353" y="3465551"/>
            <a:ext cx="451140" cy="240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nva Sans Bold"/>
              </a:rPr>
              <a:t>700</a:t>
            </a:r>
          </a:p>
        </p:txBody>
      </p:sp>
      <p:sp>
        <p:nvSpPr>
          <p:cNvPr id="73" name="TextBox 45">
            <a:extLst>
              <a:ext uri="{FF2B5EF4-FFF2-40B4-BE49-F238E27FC236}">
                <a16:creationId xmlns:a16="http://schemas.microsoft.com/office/drawing/2014/main" id="{71D55E7F-44F3-74A9-A016-9462118C6AEC}"/>
              </a:ext>
            </a:extLst>
          </p:cNvPr>
          <p:cNvSpPr txBox="1"/>
          <p:nvPr/>
        </p:nvSpPr>
        <p:spPr>
          <a:xfrm>
            <a:off x="3365798" y="3004005"/>
            <a:ext cx="451140" cy="240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nva Sans Bold"/>
              </a:rPr>
              <a:t>900</a:t>
            </a:r>
          </a:p>
        </p:txBody>
      </p:sp>
      <p:sp>
        <p:nvSpPr>
          <p:cNvPr id="74" name="TextBox 45">
            <a:extLst>
              <a:ext uri="{FF2B5EF4-FFF2-40B4-BE49-F238E27FC236}">
                <a16:creationId xmlns:a16="http://schemas.microsoft.com/office/drawing/2014/main" id="{347C9C02-8597-0204-E851-A2FC01FC7E77}"/>
              </a:ext>
            </a:extLst>
          </p:cNvPr>
          <p:cNvSpPr txBox="1"/>
          <p:nvPr/>
        </p:nvSpPr>
        <p:spPr>
          <a:xfrm>
            <a:off x="3391607" y="3915529"/>
            <a:ext cx="451140" cy="240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nva Sans Bold"/>
              </a:rPr>
              <a:t>400</a:t>
            </a:r>
          </a:p>
        </p:txBody>
      </p:sp>
      <p:sp>
        <p:nvSpPr>
          <p:cNvPr id="75" name="TextBox 45">
            <a:extLst>
              <a:ext uri="{FF2B5EF4-FFF2-40B4-BE49-F238E27FC236}">
                <a16:creationId xmlns:a16="http://schemas.microsoft.com/office/drawing/2014/main" id="{43012B72-63A5-5C95-9E80-0D87291FED7D}"/>
              </a:ext>
            </a:extLst>
          </p:cNvPr>
          <p:cNvSpPr txBox="1"/>
          <p:nvPr/>
        </p:nvSpPr>
        <p:spPr>
          <a:xfrm>
            <a:off x="8499579" y="2676236"/>
            <a:ext cx="1027808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1565949-3C37-53C6-66FC-F605448C8639}"/>
              </a:ext>
            </a:extLst>
          </p:cNvPr>
          <p:cNvSpPr/>
          <p:nvPr/>
        </p:nvSpPr>
        <p:spPr>
          <a:xfrm>
            <a:off x="5142053" y="3059990"/>
            <a:ext cx="45719" cy="1070528"/>
          </a:xfrm>
          <a:prstGeom prst="rect">
            <a:avLst/>
          </a:prstGeom>
          <a:solidFill>
            <a:srgbClr val="FE9E62"/>
          </a:solidFill>
          <a:ln>
            <a:solidFill>
              <a:srgbClr val="FE9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821C2AD-C763-22E3-F71D-9D5D71F85CF5}"/>
              </a:ext>
            </a:extLst>
          </p:cNvPr>
          <p:cNvSpPr/>
          <p:nvPr/>
        </p:nvSpPr>
        <p:spPr>
          <a:xfrm>
            <a:off x="6937201" y="3059990"/>
            <a:ext cx="45719" cy="555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42B6399-5092-966E-D0F2-E96788AABE8A}"/>
              </a:ext>
            </a:extLst>
          </p:cNvPr>
          <p:cNvSpPr/>
          <p:nvPr/>
        </p:nvSpPr>
        <p:spPr>
          <a:xfrm>
            <a:off x="8990624" y="3063259"/>
            <a:ext cx="45719" cy="924427"/>
          </a:xfrm>
          <a:prstGeom prst="rect">
            <a:avLst/>
          </a:prstGeom>
          <a:solidFill>
            <a:srgbClr val="64946E"/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Superiores Arredondados 48">
            <a:extLst>
              <a:ext uri="{FF2B5EF4-FFF2-40B4-BE49-F238E27FC236}">
                <a16:creationId xmlns:a16="http://schemas.microsoft.com/office/drawing/2014/main" id="{6A4FA016-3BB9-1F30-E166-C28A99D7C81D}"/>
              </a:ext>
            </a:extLst>
          </p:cNvPr>
          <p:cNvSpPr/>
          <p:nvPr/>
        </p:nvSpPr>
        <p:spPr>
          <a:xfrm>
            <a:off x="8599822" y="3659470"/>
            <a:ext cx="827325" cy="1359103"/>
          </a:xfrm>
          <a:prstGeom prst="round2SameRect">
            <a:avLst/>
          </a:prstGeom>
          <a:solidFill>
            <a:srgbClr val="64946E"/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: Cantos Superiores Arredondados 50">
            <a:extLst>
              <a:ext uri="{FF2B5EF4-FFF2-40B4-BE49-F238E27FC236}">
                <a16:creationId xmlns:a16="http://schemas.microsoft.com/office/drawing/2014/main" id="{E0212172-CE4F-15E5-8D88-D72CAB9C5B5C}"/>
              </a:ext>
            </a:extLst>
          </p:cNvPr>
          <p:cNvSpPr/>
          <p:nvPr/>
        </p:nvSpPr>
        <p:spPr>
          <a:xfrm>
            <a:off x="6210034" y="3163937"/>
            <a:ext cx="1506630" cy="1861840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Superiores Arredondados 51">
            <a:extLst>
              <a:ext uri="{FF2B5EF4-FFF2-40B4-BE49-F238E27FC236}">
                <a16:creationId xmlns:a16="http://schemas.microsoft.com/office/drawing/2014/main" id="{6C96D8AC-AB93-E20C-6FAC-6F899013A628}"/>
              </a:ext>
            </a:extLst>
          </p:cNvPr>
          <p:cNvSpPr/>
          <p:nvPr/>
        </p:nvSpPr>
        <p:spPr>
          <a:xfrm>
            <a:off x="4758924" y="4091205"/>
            <a:ext cx="827325" cy="934572"/>
          </a:xfrm>
          <a:prstGeom prst="round2SameRect">
            <a:avLst/>
          </a:prstGeom>
          <a:solidFill>
            <a:srgbClr val="FE9E62"/>
          </a:solidFill>
          <a:ln>
            <a:solidFill>
              <a:srgbClr val="FE9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FC800BF6-7660-8C02-6223-C998C077E237}"/>
              </a:ext>
            </a:extLst>
          </p:cNvPr>
          <p:cNvSpPr/>
          <p:nvPr/>
        </p:nvSpPr>
        <p:spPr>
          <a:xfrm>
            <a:off x="5122069" y="2986789"/>
            <a:ext cx="91534" cy="8166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E9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9B8362F3-E704-69D2-3CA3-A3AFE186D645}"/>
              </a:ext>
            </a:extLst>
          </p:cNvPr>
          <p:cNvSpPr/>
          <p:nvPr/>
        </p:nvSpPr>
        <p:spPr>
          <a:xfrm>
            <a:off x="6914293" y="2992554"/>
            <a:ext cx="91534" cy="81663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F48B9F6-9823-FB5F-B51A-DC4983E2313B}"/>
              </a:ext>
            </a:extLst>
          </p:cNvPr>
          <p:cNvSpPr/>
          <p:nvPr/>
        </p:nvSpPr>
        <p:spPr>
          <a:xfrm>
            <a:off x="8971396" y="2984870"/>
            <a:ext cx="91534" cy="8166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649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TextBox 45">
            <a:extLst>
              <a:ext uri="{FF2B5EF4-FFF2-40B4-BE49-F238E27FC236}">
                <a16:creationId xmlns:a16="http://schemas.microsoft.com/office/drawing/2014/main" id="{89A76367-ADD7-8BCF-AE3C-5A6D98887CB8}"/>
              </a:ext>
            </a:extLst>
          </p:cNvPr>
          <p:cNvSpPr txBox="1"/>
          <p:nvPr/>
        </p:nvSpPr>
        <p:spPr>
          <a:xfrm>
            <a:off x="8521809" y="4151562"/>
            <a:ext cx="1027808" cy="546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</a:t>
            </a:r>
          </a:p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4mil.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459350B-6D3F-EA9E-2E91-9DC997A49CC6}"/>
              </a:ext>
            </a:extLst>
          </p:cNvPr>
          <p:cNvSpPr txBox="1"/>
          <p:nvPr/>
        </p:nvSpPr>
        <p:spPr>
          <a:xfrm>
            <a:off x="6062522" y="3845332"/>
            <a:ext cx="1892685" cy="35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definido.</a:t>
            </a:r>
          </a:p>
        </p:txBody>
      </p:sp>
      <p:sp>
        <p:nvSpPr>
          <p:cNvPr id="86" name="TextBox 45">
            <a:extLst>
              <a:ext uri="{FF2B5EF4-FFF2-40B4-BE49-F238E27FC236}">
                <a16:creationId xmlns:a16="http://schemas.microsoft.com/office/drawing/2014/main" id="{2DB2A9C8-E15E-AFF6-4BEB-BA8EB6AFF4B8}"/>
              </a:ext>
            </a:extLst>
          </p:cNvPr>
          <p:cNvSpPr txBox="1"/>
          <p:nvPr/>
        </p:nvSpPr>
        <p:spPr>
          <a:xfrm>
            <a:off x="6224439" y="2691140"/>
            <a:ext cx="1506630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Investimento</a:t>
            </a:r>
          </a:p>
        </p:txBody>
      </p:sp>
      <p:sp>
        <p:nvSpPr>
          <p:cNvPr id="87" name="TextBox 45">
            <a:extLst>
              <a:ext uri="{FF2B5EF4-FFF2-40B4-BE49-F238E27FC236}">
                <a16:creationId xmlns:a16="http://schemas.microsoft.com/office/drawing/2014/main" id="{C4A6F83D-D1EB-B6C0-347D-1A3F8097C2E0}"/>
              </a:ext>
            </a:extLst>
          </p:cNvPr>
          <p:cNvSpPr txBox="1"/>
          <p:nvPr/>
        </p:nvSpPr>
        <p:spPr>
          <a:xfrm>
            <a:off x="4673868" y="2650930"/>
            <a:ext cx="1027808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</p:txBody>
      </p:sp>
      <p:sp>
        <p:nvSpPr>
          <p:cNvPr id="88" name="TextBox 45">
            <a:extLst>
              <a:ext uri="{FF2B5EF4-FFF2-40B4-BE49-F238E27FC236}">
                <a16:creationId xmlns:a16="http://schemas.microsoft.com/office/drawing/2014/main" id="{C38261E4-E6BF-0974-7C80-D86B89987155}"/>
              </a:ext>
            </a:extLst>
          </p:cNvPr>
          <p:cNvSpPr txBox="1"/>
          <p:nvPr/>
        </p:nvSpPr>
        <p:spPr>
          <a:xfrm>
            <a:off x="4690537" y="4492358"/>
            <a:ext cx="1027808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</a:pPr>
            <a:r>
              <a:rPr lang="en-US" b="1" dirty="0">
                <a:solidFill>
                  <a:srgbClr val="0F3D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6meses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257</Words>
  <Application>Microsoft Office PowerPoint</Application>
  <PresentationFormat>Widescreen</PresentationFormat>
  <Paragraphs>53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Aharoni</vt:lpstr>
      <vt:lpstr>Arial</vt:lpstr>
      <vt:lpstr>Arial Bold</vt:lpstr>
      <vt:lpstr>Arial Rounded MT Bold</vt:lpstr>
      <vt:lpstr>Berlin Sans FB</vt:lpstr>
      <vt:lpstr>Calibri</vt:lpstr>
      <vt:lpstr>Calibri Light</vt:lpstr>
      <vt:lpstr>Canva Sans Bold</vt:lpstr>
      <vt:lpstr>Wingdings</vt:lpstr>
      <vt:lpstr>Tema do Office</vt:lpstr>
      <vt:lpstr>Apresentação do PowerPoint</vt:lpstr>
      <vt:lpstr>EQUIPE DE TRABALHO </vt:lpstr>
      <vt:lpstr>Apresentação do PowerPoint</vt:lpstr>
      <vt:lpstr>PROBLEMATIZAÇÃO</vt:lpstr>
      <vt:lpstr>HIPÓTESE</vt:lpstr>
      <vt:lpstr>Apresentação do PowerPoint</vt:lpstr>
      <vt:lpstr>OBJETIVO GERAL</vt:lpstr>
      <vt:lpstr>OBJETIVO ESPECÍFICO</vt:lpstr>
      <vt:lpstr>Apresentação do PowerPoint</vt:lpstr>
      <vt:lpstr>OBJETIVO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Obrigado pela Atenção!!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</dc:creator>
  <cp:lastModifiedBy>Lionai Bruce de Moraes</cp:lastModifiedBy>
  <cp:revision>397</cp:revision>
  <dcterms:created xsi:type="dcterms:W3CDTF">2023-03-02T22:20:18Z</dcterms:created>
  <dcterms:modified xsi:type="dcterms:W3CDTF">2023-06-13T13:42:39Z</dcterms:modified>
</cp:coreProperties>
</file>