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DD7FD-229D-BD87-6C39-E9891DBF4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0E1D9B-2223-92A0-27CD-E1F7588F8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742AE-5450-125F-899E-85728528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06EDF-CAE8-C20D-5806-B36279BF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CFAE2-47DA-7EC4-0A98-1D252F46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0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BE946-3DAA-2A73-E725-A7BCC3AC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77DE3-1553-269C-BDAF-4C14E146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6D6AE-34C8-EBDC-35A6-B4780641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73CE2-00BA-42F5-F901-162D3451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FC29B-77A4-4D1F-DAC2-86068D60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9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229C37-658D-583F-CB89-7845D29DB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6FD51D-703C-11A8-217E-C69816B8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14B2D-7F5A-9B05-0C70-65333F08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B0564-9576-7D6F-5FE4-19DBDD48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9C381-0067-DBD4-A39F-36E88D6C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14C2-2EA9-42E6-1E86-BB5EF8A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B0A14-D9DD-E114-BF38-315AD624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19E91-D2E7-2E90-3FDE-A27F6676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1DF09-CC1D-6961-852F-846B261E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A0607-F455-989C-BD1F-09CE6953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20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EE29-C44B-F686-53FA-D6F446D7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54EE5-790E-F75A-94C8-70600277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9B8AF-4861-EF10-DEA5-6F2B42FE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8A023-D630-A519-0F03-8184DC4F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C42F0-3F6B-6603-DB3B-31723B48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CBEB5-E089-AC41-479D-E15AA2B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D9D8-8804-A625-EBA0-54F5E246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D7680-C804-DA0C-CC3D-037EB8516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B14591-3C28-945E-CA18-8DE947D1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C354C-0BF6-5D76-8A3D-B552DBBC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08A49-C8D1-898F-55F6-048ED874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E4F5-381F-93B2-8493-D154733D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DC3E9-D827-2E9E-2CB5-EC6C57C9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891043-EA03-598A-F366-C13E7A653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906949-F162-DF95-B455-99ECAB15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432FB5-78D8-3F6D-FC64-E6C1703C3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D554B3-64DF-52A8-90BE-710477C3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800E07-82E2-C5FB-7A54-497FBFC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FE379-52EF-F3D2-6B71-21A0F6ED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40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41B-9AF4-9771-2BD1-2732ADBA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E6CCCA-6C7A-30F4-6325-13665BD0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FD3F31-4A25-B79F-AF19-EDF04530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BC9249-1E1D-AF6D-DD1F-F9123EC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1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C75E86-F48C-7D64-4A06-0B17BAEA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194968-BE22-55B5-A3F1-713D0855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4652EB-27B9-BD66-C66C-4626FD29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4D6AC-3CDE-9A2E-8FDF-14F5BC6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EAC5E-60A8-5BEA-F843-78EAE73A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91C6E-F2F0-E6EF-1A76-53E0F5F5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B5831A-1EC3-C611-35AE-92259F2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B9DDF-8488-1C3A-FACE-B1E8A6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347EF8-304C-CE52-F8A9-55CF0842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6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6D62C-B170-AC02-722D-ABC8AADF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9CD4FD-99CF-9DD9-FFEC-307B07B0B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19C8A8-ACEF-38D2-C6A0-57F28554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1BFD7-D8D9-AC57-A09B-5B5ECB27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AE069-01D1-419A-0ED0-DB49D35C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BEC05C-04D1-DD3F-7B6B-6C2E3D59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AEC505-A704-3FD5-0F30-49A01347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E90DC-D333-10D6-2A14-F6C9EFEA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9A69A-B594-2F0C-7527-20D31C00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800F1-28A2-4210-9BF5-9B28FA19151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CF474-6F22-C964-BEB7-CEEBDA37E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252E7-4BA2-7E8E-6817-3AAAC085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FD2D8-B3E8-4B83-A67D-9F358640F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6C96D-2368-85D9-67EE-7EB42AAAC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Einführung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B238EB-8075-5BA6-BBFC-FF5EAB0C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sz="1100" dirty="0">
                <a:solidFill>
                  <a:srgbClr val="FFFFFF"/>
                </a:solidFill>
              </a:rPr>
              <a:t>Projektziel: Entwicklung eines Systems zur Identifizierung von Benutzern anhand ihrer einzigartigen Canvas-Fingerprints.</a:t>
            </a:r>
          </a:p>
          <a:p>
            <a:pPr algn="r"/>
            <a:r>
              <a:rPr lang="de-DE" sz="1100" dirty="0">
                <a:solidFill>
                  <a:srgbClr val="FFFFFF"/>
                </a:solidFill>
              </a:rPr>
              <a:t>Technologie: Verwendung von </a:t>
            </a:r>
            <a:r>
              <a:rPr lang="de-DE" sz="1100" dirty="0" err="1">
                <a:solidFill>
                  <a:srgbClr val="FFFFFF"/>
                </a:solidFill>
              </a:rPr>
              <a:t>Convolutional</a:t>
            </a:r>
            <a:r>
              <a:rPr lang="de-DE" sz="1100" dirty="0">
                <a:solidFill>
                  <a:srgbClr val="FFFFFF"/>
                </a:solidFill>
              </a:rPr>
              <a:t> </a:t>
            </a:r>
            <a:r>
              <a:rPr lang="de-DE" sz="1100" dirty="0" err="1">
                <a:solidFill>
                  <a:srgbClr val="FFFFFF"/>
                </a:solidFill>
              </a:rPr>
              <a:t>Neural</a:t>
            </a:r>
            <a:r>
              <a:rPr lang="de-DE" sz="1100" dirty="0">
                <a:solidFill>
                  <a:srgbClr val="FFFFFF"/>
                </a:solidFill>
              </a:rPr>
              <a:t> Networks (CNNs) zur Erkennung von Fingerprints.</a:t>
            </a:r>
          </a:p>
          <a:p>
            <a:pPr algn="r"/>
            <a:r>
              <a:rPr lang="de-DE" sz="1100" dirty="0">
                <a:solidFill>
                  <a:srgbClr val="FFFFFF"/>
                </a:solidFill>
              </a:rPr>
              <a:t>Basiert auf dem Paper SWAT.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1F42B-2828-D0CC-8731-267A11B6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8" b="789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C30C2-1DB0-D764-AF89-7BD25DA7D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Weiter zur Live Demonstration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46494D-A862-9B58-64F1-55A2B32C3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EF8A1C-E4C9-386A-0177-C1AE032A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Grundlagen und Motivation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278D93-846E-0FA6-48F9-7E9F8A78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sz="1000">
                <a:solidFill>
                  <a:srgbClr val="FFFFFF"/>
                </a:solidFill>
              </a:rPr>
              <a:t>Canvas-Fingerprinting: Eine Technik, die das HTML5-Canvas-Element nutzt, um einzigartige Fingerabdrücke von Webbrowsern zu erstellen.</a:t>
            </a:r>
          </a:p>
          <a:p>
            <a:pPr algn="r"/>
            <a:r>
              <a:rPr lang="de-DE" sz="1000">
                <a:solidFill>
                  <a:srgbClr val="FFFFFF"/>
                </a:solidFill>
              </a:rPr>
              <a:t>Funktionsweise: Unterschiede in der Art und Weise, wie verschiedene Geräte und Browser Grafiken rendern, werden genutzt, um einen einzigartigen Fingerabdruck zu erstellen.</a:t>
            </a:r>
          </a:p>
          <a:p>
            <a:pPr algn="r"/>
            <a:r>
              <a:rPr lang="de-DE" sz="1000">
                <a:solidFill>
                  <a:srgbClr val="FFFFFF"/>
                </a:solidFill>
              </a:rPr>
              <a:t>Motivation: Verbesserung der Sicherheit und Benutzererkennung durch präzise Identifizierungsmethoden.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445AA-C08B-B745-C077-11DBAFE8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 des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8AE361-7579-C2AC-53AE-68497C6D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 err="1"/>
              <a:t>Datenverarbeitung</a:t>
            </a:r>
            <a:r>
              <a:rPr lang="en-US" sz="2000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Base64-Dekodierung: </a:t>
            </a:r>
            <a:r>
              <a:rPr lang="en-US" sz="2000" dirty="0" err="1"/>
              <a:t>Eingehende</a:t>
            </a:r>
            <a:r>
              <a:rPr lang="en-US" sz="2000" dirty="0"/>
              <a:t> Canvas-</a:t>
            </a:r>
            <a:r>
              <a:rPr lang="en-US" sz="2000" dirty="0" err="1"/>
              <a:t>Bilder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dekodiert</a:t>
            </a:r>
            <a:r>
              <a:rPr lang="en-US" sz="2000" dirty="0"/>
              <a:t> und in NumPy-Arrays </a:t>
            </a:r>
            <a:r>
              <a:rPr lang="en-US" sz="2000" dirty="0" err="1"/>
              <a:t>umgewandelt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Bildnormalisierung</a:t>
            </a:r>
            <a:r>
              <a:rPr lang="en-US" sz="2000" dirty="0"/>
              <a:t>: </a:t>
            </a:r>
            <a:r>
              <a:rPr lang="en-US" sz="2000" dirty="0" err="1"/>
              <a:t>Pixelwerte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normalisiert</a:t>
            </a:r>
            <a:r>
              <a:rPr lang="en-US" sz="2000" dirty="0"/>
              <a:t>, um die </a:t>
            </a:r>
            <a:r>
              <a:rPr lang="en-US" sz="2000" dirty="0" err="1"/>
              <a:t>Leistung</a:t>
            </a:r>
            <a:r>
              <a:rPr lang="en-US" sz="2000" dirty="0"/>
              <a:t> des CNNs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verbessern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Verwendete</a:t>
            </a:r>
            <a:r>
              <a:rPr lang="en-US" sz="2000" dirty="0"/>
              <a:t> </a:t>
            </a:r>
            <a:r>
              <a:rPr lang="en-US" sz="2000" dirty="0" err="1"/>
              <a:t>Technologien</a:t>
            </a:r>
            <a:r>
              <a:rPr lang="en-US" sz="2000" dirty="0"/>
              <a:t>: JavaScript, Python und CNNs für </a:t>
            </a:r>
            <a:r>
              <a:rPr lang="en-US" sz="2000" dirty="0" err="1"/>
              <a:t>maschinelles</a:t>
            </a:r>
            <a:r>
              <a:rPr lang="en-US" sz="2000" dirty="0"/>
              <a:t> </a:t>
            </a:r>
            <a:r>
              <a:rPr lang="en-US" sz="2000" dirty="0" err="1"/>
              <a:t>Lernen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5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B4CD7C-3539-AD2B-6B35-38E46727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Modellarchitektur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4F84B7-CCA9-E018-93D0-2FA97895B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sz="1500" dirty="0">
                <a:solidFill>
                  <a:srgbClr val="FFFFFF"/>
                </a:solidFill>
              </a:rPr>
              <a:t>CNNs: Verwendung von </a:t>
            </a:r>
            <a:r>
              <a:rPr lang="de-DE" sz="1500" dirty="0" err="1">
                <a:solidFill>
                  <a:srgbClr val="FFFFFF"/>
                </a:solidFill>
              </a:rPr>
              <a:t>Convolutional</a:t>
            </a:r>
            <a:r>
              <a:rPr lang="de-DE" sz="1500" dirty="0">
                <a:solidFill>
                  <a:srgbClr val="FFFFFF"/>
                </a:solidFill>
              </a:rPr>
              <a:t> </a:t>
            </a:r>
            <a:r>
              <a:rPr lang="de-DE" sz="1500" dirty="0" err="1">
                <a:solidFill>
                  <a:srgbClr val="FFFFFF"/>
                </a:solidFill>
              </a:rPr>
              <a:t>Layers</a:t>
            </a:r>
            <a:r>
              <a:rPr lang="de-DE" sz="1500" dirty="0">
                <a:solidFill>
                  <a:srgbClr val="FFFFFF"/>
                </a:solidFill>
              </a:rPr>
              <a:t>, Pooling </a:t>
            </a:r>
            <a:r>
              <a:rPr lang="de-DE" sz="1500" dirty="0" err="1">
                <a:solidFill>
                  <a:srgbClr val="FFFFFF"/>
                </a:solidFill>
              </a:rPr>
              <a:t>Layers</a:t>
            </a:r>
            <a:r>
              <a:rPr lang="de-DE" sz="1500" dirty="0">
                <a:solidFill>
                  <a:srgbClr val="FFFFFF"/>
                </a:solidFill>
              </a:rPr>
              <a:t> und Fully </a:t>
            </a:r>
            <a:r>
              <a:rPr lang="de-DE" sz="1500" dirty="0" err="1">
                <a:solidFill>
                  <a:srgbClr val="FFFFFF"/>
                </a:solidFill>
              </a:rPr>
              <a:t>Connected</a:t>
            </a:r>
            <a:r>
              <a:rPr lang="de-DE" sz="1500" dirty="0">
                <a:solidFill>
                  <a:srgbClr val="FFFFFF"/>
                </a:solidFill>
              </a:rPr>
              <a:t> </a:t>
            </a:r>
            <a:r>
              <a:rPr lang="de-DE" sz="1500" dirty="0" err="1">
                <a:solidFill>
                  <a:srgbClr val="FFFFFF"/>
                </a:solidFill>
              </a:rPr>
              <a:t>Layers</a:t>
            </a:r>
            <a:r>
              <a:rPr lang="de-DE" sz="1500" dirty="0">
                <a:solidFill>
                  <a:srgbClr val="FFFFFF"/>
                </a:solidFill>
              </a:rPr>
              <a:t> zur Merkmalsextraktion und Klassifikation.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91C19-57F2-55C7-98D1-03619C8DE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Ablauf des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77D4BC-CB9D-64BB-65C2-14DFE91E1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1. Webserver </a:t>
            </a:r>
            <a:r>
              <a:rPr lang="en-US" sz="2000" dirty="0" err="1"/>
              <a:t>fragt</a:t>
            </a:r>
            <a:r>
              <a:rPr lang="en-US" sz="2000" dirty="0"/>
              <a:t> </a:t>
            </a:r>
            <a:r>
              <a:rPr lang="en-US" sz="2000" dirty="0" err="1"/>
              <a:t>beim</a:t>
            </a:r>
            <a:r>
              <a:rPr lang="en-US" sz="2000" dirty="0"/>
              <a:t> </a:t>
            </a:r>
            <a:r>
              <a:rPr lang="en-US" sz="2000" dirty="0" err="1"/>
              <a:t>Nutzer</a:t>
            </a:r>
            <a:r>
              <a:rPr lang="en-US" sz="2000" dirty="0"/>
              <a:t> </a:t>
            </a:r>
            <a:r>
              <a:rPr lang="en-US" sz="2000" dirty="0" err="1"/>
              <a:t>einige</a:t>
            </a:r>
            <a:r>
              <a:rPr lang="en-US" sz="2000" dirty="0"/>
              <a:t> </a:t>
            </a:r>
            <a:r>
              <a:rPr lang="en-US" sz="2000" dirty="0" err="1"/>
              <a:t>Daten</a:t>
            </a:r>
            <a:r>
              <a:rPr lang="en-US" sz="2000" dirty="0"/>
              <a:t> ab.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2. </a:t>
            </a:r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in </a:t>
            </a:r>
            <a:r>
              <a:rPr lang="en-US" sz="2000" dirty="0" err="1"/>
              <a:t>einem</a:t>
            </a:r>
            <a:r>
              <a:rPr lang="en-US" sz="2000" dirty="0"/>
              <a:t> Fingerprint-Hash </a:t>
            </a:r>
            <a:r>
              <a:rPr lang="en-US" sz="2000" dirty="0" err="1"/>
              <a:t>gespeichert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3. </a:t>
            </a:r>
            <a:r>
              <a:rPr lang="en-US" sz="2000" dirty="0" err="1"/>
              <a:t>Authentifizierung</a:t>
            </a:r>
            <a:r>
              <a:rPr lang="en-US" sz="2000" dirty="0"/>
              <a:t> des </a:t>
            </a:r>
            <a:r>
              <a:rPr lang="en-US" sz="2000" dirty="0" err="1"/>
              <a:t>Nutzers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</a:t>
            </a:r>
            <a:r>
              <a:rPr lang="en-US" sz="2000" dirty="0" err="1"/>
              <a:t>diesen</a:t>
            </a:r>
            <a:r>
              <a:rPr lang="en-US" sz="2000" dirty="0"/>
              <a:t> Hash.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4. </a:t>
            </a:r>
            <a:r>
              <a:rPr lang="en-US" sz="2000" dirty="0" err="1"/>
              <a:t>Nutzung</a:t>
            </a:r>
            <a:r>
              <a:rPr lang="en-US" sz="2000" dirty="0"/>
              <a:t> von Canvas-Fingerprinting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Erstellung</a:t>
            </a:r>
            <a:r>
              <a:rPr lang="en-US" sz="2000" dirty="0"/>
              <a:t> von </a:t>
            </a:r>
            <a:r>
              <a:rPr lang="en-US" sz="2000" dirty="0" err="1"/>
              <a:t>Fingerabdrücken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5. </a:t>
            </a:r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an das Backend </a:t>
            </a:r>
            <a:r>
              <a:rPr lang="en-US" sz="2000" dirty="0" err="1"/>
              <a:t>weitergegeben</a:t>
            </a:r>
            <a:r>
              <a:rPr lang="en-US" sz="2000" dirty="0"/>
              <a:t> und in </a:t>
            </a:r>
            <a:r>
              <a:rPr lang="en-US" sz="2000" dirty="0" err="1"/>
              <a:t>einer</a:t>
            </a:r>
            <a:r>
              <a:rPr lang="en-US" sz="2000" dirty="0"/>
              <a:t> </a:t>
            </a:r>
            <a:r>
              <a:rPr lang="en-US" sz="2000" dirty="0" err="1"/>
              <a:t>Datenbank</a:t>
            </a:r>
            <a:r>
              <a:rPr lang="en-US" sz="2000" dirty="0"/>
              <a:t> </a:t>
            </a:r>
            <a:r>
              <a:rPr lang="en-US" sz="2000" dirty="0" err="1"/>
              <a:t>gespeichert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6. Modell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anhand</a:t>
            </a:r>
            <a:r>
              <a:rPr lang="en-US" sz="2000" dirty="0"/>
              <a:t> der </a:t>
            </a:r>
            <a:r>
              <a:rPr lang="en-US" sz="2000" dirty="0" err="1"/>
              <a:t>erstellten</a:t>
            </a:r>
            <a:r>
              <a:rPr lang="en-US" sz="2000" dirty="0"/>
              <a:t> </a:t>
            </a:r>
            <a:r>
              <a:rPr lang="en-US" sz="2000" dirty="0" err="1"/>
              <a:t>Fingerabdrücke</a:t>
            </a:r>
            <a:r>
              <a:rPr lang="en-US" sz="2000" dirty="0"/>
              <a:t> </a:t>
            </a:r>
            <a:r>
              <a:rPr lang="en-US" sz="2000" dirty="0" err="1"/>
              <a:t>erstellt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7. Modell </a:t>
            </a:r>
            <a:r>
              <a:rPr lang="en-US" sz="2000" dirty="0" err="1"/>
              <a:t>gibt</a:t>
            </a:r>
            <a:r>
              <a:rPr lang="en-US" sz="2000" dirty="0"/>
              <a:t> Feedback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erstellten</a:t>
            </a:r>
            <a:r>
              <a:rPr lang="en-US" sz="2000" dirty="0"/>
              <a:t> </a:t>
            </a:r>
            <a:r>
              <a:rPr lang="en-US" sz="2000" dirty="0" err="1"/>
              <a:t>neuen</a:t>
            </a:r>
            <a:r>
              <a:rPr lang="en-US" sz="2000" dirty="0"/>
              <a:t> </a:t>
            </a:r>
            <a:r>
              <a:rPr lang="en-US" sz="2000" dirty="0" err="1"/>
              <a:t>Fingerabdrücken</a:t>
            </a:r>
            <a:endParaRPr lang="en-US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935D591-5515-65E2-E82A-DD1E7BD01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B7B7A6-70B7-FE49-13AF-D5AC1C7B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1373"/>
            <a:ext cx="12192000" cy="4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02B943-8084-63A6-33B3-1F6F93B5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Training und Evaluierung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A9AA84-D95F-D694-2CD0-42EEBDDE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sz="1000">
                <a:solidFill>
                  <a:srgbClr val="FFFFFF"/>
                </a:solidFill>
              </a:rPr>
              <a:t>Überwachtes Lernen: Modelle werden mit gelabelten Daten trainiert, um spezifische Muster in den Fingerprints zu erkennen.</a:t>
            </a:r>
          </a:p>
          <a:p>
            <a:pPr algn="r"/>
            <a:r>
              <a:rPr lang="de-DE" sz="1000">
                <a:solidFill>
                  <a:srgbClr val="FFFFFF"/>
                </a:solidFill>
              </a:rPr>
              <a:t>Kreuzvalidierung: Verwendung von Kreuzvalidierung zur Bewertung der Modellleistung und Vermeidung von Überanpassung.</a:t>
            </a:r>
          </a:p>
          <a:p>
            <a:pPr algn="r"/>
            <a:r>
              <a:rPr lang="de-DE" sz="1000">
                <a:solidFill>
                  <a:srgbClr val="FFFFFF"/>
                </a:solidFill>
              </a:rPr>
              <a:t>Evaluationsmetriken: Zu den wichtigsten Metriken gehören Genauigkeit (Accuracy), Präzision (Precision), Sensitivität (Recall) und der F1-Score.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4399F-B33B-260B-D141-6114A7918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Mehrere Modelle und Benutzeranpassung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D9C39-8F38-ED89-4B72-CB691C95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sz="1300">
                <a:solidFill>
                  <a:srgbClr val="FFFFFF"/>
                </a:solidFill>
              </a:rPr>
              <a:t>Benutzerspezifische Modelle: Für jeden Benutzer wird ein separates Modell trainiert, um die Genauigkeit der Fingerprint-Erkennung zu erhöhen.</a:t>
            </a:r>
          </a:p>
          <a:p>
            <a:pPr algn="r"/>
            <a:r>
              <a:rPr lang="de-DE" sz="1300">
                <a:solidFill>
                  <a:srgbClr val="FFFFFF"/>
                </a:solidFill>
              </a:rPr>
              <a:t>Modellunterschiede: Jedes Modell wird mit den spezifischen Fingerprints des jeweiligen Benutzers trainiert.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C9FB1F-778E-8E5B-0688-1FAFB932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Implementierung und Bereitstellung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6770F5-780E-99A8-68FA-C58F9D5D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sz="1500">
                <a:solidFill>
                  <a:srgbClr val="FFFFFF"/>
                </a:solidFill>
              </a:rPr>
              <a:t>Flask-Server: Bereitstellung des trainierten Modells und Verarbeitung von Vorhersagen.</a:t>
            </a:r>
          </a:p>
          <a:p>
            <a:pPr algn="r"/>
            <a:r>
              <a:rPr lang="de-DE" sz="1500">
                <a:solidFill>
                  <a:srgbClr val="FFFFFF"/>
                </a:solidFill>
              </a:rPr>
              <a:t>API-Endpunkte: Implementierung von Endpunkten zur Überprüfung des Modellstatus, Erstellung neuer Modelle und Vorhersagen.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26AD13-6D04-36CF-24E0-9B7DD6D0F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Ergebnisse und Ausblick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5A9D9C-E40E-1226-B3C4-9120172BF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de-DE" sz="1100" dirty="0">
                <a:solidFill>
                  <a:srgbClr val="FFFFFF"/>
                </a:solidFill>
              </a:rPr>
              <a:t>Ergebnisse: Möglicherweise Hohe Genauigkeit bei der Identifizierung von Benutzern anhand ihrer Canvas-Fingerprints.</a:t>
            </a:r>
          </a:p>
          <a:p>
            <a:pPr algn="l"/>
            <a:r>
              <a:rPr lang="de-DE" sz="1100" dirty="0">
                <a:solidFill>
                  <a:srgbClr val="FFFFFF"/>
                </a:solidFill>
              </a:rPr>
              <a:t>Zukünftige Arbeiten: Verbesserung der Modellgenauigkeit, Erweiterung der Datenbasis und Integration weiterer </a:t>
            </a:r>
            <a:r>
              <a:rPr lang="de-DE" sz="1100" dirty="0" err="1">
                <a:solidFill>
                  <a:srgbClr val="FFFFFF"/>
                </a:solidFill>
              </a:rPr>
              <a:t>mechanismen</a:t>
            </a:r>
            <a:r>
              <a:rPr lang="de-DE" sz="1100" dirty="0">
                <a:solidFill>
                  <a:srgbClr val="FFFFFF"/>
                </a:solidFill>
              </a:rPr>
              <a:t>.</a:t>
            </a:r>
          </a:p>
          <a:p>
            <a:pPr algn="l"/>
            <a:r>
              <a:rPr lang="de-DE" sz="1100" dirty="0">
                <a:solidFill>
                  <a:srgbClr val="FFFFFF"/>
                </a:solidFill>
              </a:rPr>
              <a:t>Erweiterung der Erkennung durch Nutzung weiterer Faktoren wie Zeitabstand und IP-Adresse.</a:t>
            </a:r>
          </a:p>
        </p:txBody>
      </p:sp>
    </p:spTree>
    <p:extLst>
      <p:ext uri="{BB962C8B-B14F-4D97-AF65-F5344CB8AC3E}">
        <p14:creationId xmlns:p14="http://schemas.microsoft.com/office/powerpoint/2010/main" val="3110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Einführung</vt:lpstr>
      <vt:lpstr>Grundlagen und Motivation</vt:lpstr>
      <vt:lpstr>Architektur des Systems</vt:lpstr>
      <vt:lpstr>Modellarchitektur</vt:lpstr>
      <vt:lpstr>Ablauf des Systems</vt:lpstr>
      <vt:lpstr>Training und Evaluierung</vt:lpstr>
      <vt:lpstr>Mehrere Modelle und Benutzeranpassung</vt:lpstr>
      <vt:lpstr>Implementierung und Bereitstellung</vt:lpstr>
      <vt:lpstr>Ergebnisse und Ausblick</vt:lpstr>
      <vt:lpstr>Weiter zur 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 Witte</dc:creator>
  <cp:lastModifiedBy>Lion Witte</cp:lastModifiedBy>
  <cp:revision>3</cp:revision>
  <dcterms:created xsi:type="dcterms:W3CDTF">2024-06-28T13:17:01Z</dcterms:created>
  <dcterms:modified xsi:type="dcterms:W3CDTF">2024-06-28T15:03:26Z</dcterms:modified>
</cp:coreProperties>
</file>