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77856" autoAdjust="0"/>
  </p:normalViewPr>
  <p:slideViewPr>
    <p:cSldViewPr snapToGrid="0">
      <p:cViewPr varScale="1">
        <p:scale>
          <a:sx n="89" d="100"/>
          <a:sy n="89" d="100"/>
        </p:scale>
        <p:origin x="3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64FE5-E2D0-420E-822E-42E52198F9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2B718C-0A62-432C-961D-B4D503865BCA}">
      <dgm:prSet/>
      <dgm:spPr/>
      <dgm:t>
        <a:bodyPr/>
        <a:lstStyle/>
        <a:p>
          <a:r>
            <a:rPr lang="es-419" dirty="0"/>
            <a:t>Es un científico de datos que trabajó en el New York Times departamento de investigación y desarrollo como científico de datos por 2 años.</a:t>
          </a:r>
          <a:endParaRPr lang="en-US" dirty="0"/>
        </a:p>
      </dgm:t>
    </dgm:pt>
    <dgm:pt modelId="{02CB7BD5-FDF2-4E9C-ABCB-F5E48FD58120}" type="parTrans" cxnId="{D0E74F28-D5A5-4C92-807B-F4A13B86F2CB}">
      <dgm:prSet/>
      <dgm:spPr/>
      <dgm:t>
        <a:bodyPr/>
        <a:lstStyle/>
        <a:p>
          <a:endParaRPr lang="en-US"/>
        </a:p>
      </dgm:t>
    </dgm:pt>
    <dgm:pt modelId="{5B61974B-8F97-4CBF-9673-AB341ED0F45D}" type="sibTrans" cxnId="{D0E74F28-D5A5-4C92-807B-F4A13B86F2CB}">
      <dgm:prSet/>
      <dgm:spPr/>
      <dgm:t>
        <a:bodyPr/>
        <a:lstStyle/>
        <a:p>
          <a:endParaRPr lang="en-US"/>
        </a:p>
      </dgm:t>
    </dgm:pt>
    <dgm:pt modelId="{4A80126A-9217-4259-9F02-CB5B03F2E8D1}">
      <dgm:prSet/>
      <dgm:spPr/>
      <dgm:t>
        <a:bodyPr/>
        <a:lstStyle/>
        <a:p>
          <a:r>
            <a:rPr lang="es-419" dirty="0"/>
            <a:t>Antes de esta experiencia ejerció como investigador por 3 años y posteriormente en </a:t>
          </a:r>
          <a:r>
            <a:rPr lang="es-419" dirty="0" err="1"/>
            <a:t>Bitly</a:t>
          </a:r>
          <a:r>
            <a:rPr lang="es-419" dirty="0"/>
            <a:t> ejerció como científico de datos durante 2 años.</a:t>
          </a:r>
          <a:endParaRPr lang="en-US" dirty="0"/>
        </a:p>
      </dgm:t>
    </dgm:pt>
    <dgm:pt modelId="{33643B8E-D0D9-4985-A93A-941CDD1E53E7}" type="parTrans" cxnId="{69E0EB81-9D3E-4F92-9BE7-3AA0C7A713BA}">
      <dgm:prSet/>
      <dgm:spPr/>
      <dgm:t>
        <a:bodyPr/>
        <a:lstStyle/>
        <a:p>
          <a:endParaRPr lang="en-US"/>
        </a:p>
      </dgm:t>
    </dgm:pt>
    <dgm:pt modelId="{B4F5B4A9-AAE7-4A23-A6C0-C9860FB6FC86}" type="sibTrans" cxnId="{69E0EB81-9D3E-4F92-9BE7-3AA0C7A713BA}">
      <dgm:prSet/>
      <dgm:spPr/>
      <dgm:t>
        <a:bodyPr/>
        <a:lstStyle/>
        <a:p>
          <a:endParaRPr lang="en-US"/>
        </a:p>
      </dgm:t>
    </dgm:pt>
    <dgm:pt modelId="{F6921438-EA10-4458-A899-1D2F741990C5}">
      <dgm:prSet/>
      <dgm:spPr/>
      <dgm:t>
        <a:bodyPr/>
        <a:lstStyle/>
        <a:p>
          <a:r>
            <a:rPr lang="es-PA" dirty="0"/>
            <a:t>Actualmente es vicepresidente de ciencias de datos en Master </a:t>
          </a:r>
          <a:r>
            <a:rPr lang="es-PA" dirty="0" err="1"/>
            <a:t>Card</a:t>
          </a:r>
          <a:r>
            <a:rPr lang="es-PA" dirty="0"/>
            <a:t>.</a:t>
          </a:r>
          <a:endParaRPr lang="en-US" dirty="0"/>
        </a:p>
      </dgm:t>
    </dgm:pt>
    <dgm:pt modelId="{8B370EA6-12D6-4093-9606-6B68F2EE3D03}" type="parTrans" cxnId="{72C06DDD-40DF-44CA-8B02-ADF171D431E3}">
      <dgm:prSet/>
      <dgm:spPr/>
      <dgm:t>
        <a:bodyPr/>
        <a:lstStyle/>
        <a:p>
          <a:endParaRPr lang="en-US"/>
        </a:p>
      </dgm:t>
    </dgm:pt>
    <dgm:pt modelId="{CFFD7324-197E-4FEC-A4F6-238525C73CE1}" type="sibTrans" cxnId="{72C06DDD-40DF-44CA-8B02-ADF171D431E3}">
      <dgm:prSet/>
      <dgm:spPr/>
      <dgm:t>
        <a:bodyPr/>
        <a:lstStyle/>
        <a:p>
          <a:endParaRPr lang="en-US"/>
        </a:p>
      </dgm:t>
    </dgm:pt>
    <dgm:pt modelId="{695E4D50-8990-44F4-AA7E-1BCB37A65C34}">
      <dgm:prSet/>
      <dgm:spPr/>
      <dgm:t>
        <a:bodyPr/>
        <a:lstStyle/>
        <a:p>
          <a:r>
            <a:rPr lang="es-PA" dirty="0"/>
            <a:t>Es embajador de la organización sin fines de lucros </a:t>
          </a:r>
          <a:r>
            <a:rPr lang="es-PA" dirty="0" err="1"/>
            <a:t>Datakind</a:t>
          </a:r>
          <a:r>
            <a:rPr lang="es-PA" dirty="0"/>
            <a:t> y ha publicado sobre aprendizaje automático y visualización de datos.</a:t>
          </a:r>
          <a:endParaRPr lang="en-US" dirty="0"/>
        </a:p>
      </dgm:t>
    </dgm:pt>
    <dgm:pt modelId="{57C8DA8F-8FA8-486B-87D2-0E7E2B1DFF69}" type="parTrans" cxnId="{E7C1FBAC-734E-4A1C-A119-D074518B5090}">
      <dgm:prSet/>
      <dgm:spPr/>
      <dgm:t>
        <a:bodyPr/>
        <a:lstStyle/>
        <a:p>
          <a:endParaRPr lang="en-US"/>
        </a:p>
      </dgm:t>
    </dgm:pt>
    <dgm:pt modelId="{4E0FA8A7-3A1D-46B7-B654-596E320811EB}" type="sibTrans" cxnId="{E7C1FBAC-734E-4A1C-A119-D074518B5090}">
      <dgm:prSet/>
      <dgm:spPr/>
      <dgm:t>
        <a:bodyPr/>
        <a:lstStyle/>
        <a:p>
          <a:endParaRPr lang="en-US"/>
        </a:p>
      </dgm:t>
    </dgm:pt>
    <dgm:pt modelId="{59DD7D05-CAB4-4C75-8002-BFF4502AE04B}" type="pres">
      <dgm:prSet presAssocID="{98664FE5-E2D0-420E-822E-42E52198F9F0}" presName="root" presStyleCnt="0">
        <dgm:presLayoutVars>
          <dgm:dir/>
          <dgm:resizeHandles val="exact"/>
        </dgm:presLayoutVars>
      </dgm:prSet>
      <dgm:spPr/>
    </dgm:pt>
    <dgm:pt modelId="{AC515FA4-F174-42A3-8A11-76F61C53C056}" type="pres">
      <dgm:prSet presAssocID="{DD2B718C-0A62-432C-961D-B4D503865BCA}" presName="compNode" presStyleCnt="0"/>
      <dgm:spPr/>
    </dgm:pt>
    <dgm:pt modelId="{A4DB96C4-8AE4-48CD-86D2-1FBAA64F8E27}" type="pres">
      <dgm:prSet presAssocID="{DD2B718C-0A62-432C-961D-B4D503865BCA}" presName="bgRect" presStyleLbl="bgShp" presStyleIdx="0" presStyleCnt="4"/>
      <dgm:spPr/>
    </dgm:pt>
    <dgm:pt modelId="{D1FB5B03-E856-4961-B13B-1DE785139E34}" type="pres">
      <dgm:prSet presAssocID="{DD2B718C-0A62-432C-961D-B4D503865B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io"/>
        </a:ext>
      </dgm:extLst>
    </dgm:pt>
    <dgm:pt modelId="{DA5553FD-831A-4395-88D2-69FBC574CA89}" type="pres">
      <dgm:prSet presAssocID="{DD2B718C-0A62-432C-961D-B4D503865BCA}" presName="spaceRect" presStyleCnt="0"/>
      <dgm:spPr/>
    </dgm:pt>
    <dgm:pt modelId="{AC78755C-6AED-4794-AD8E-CBC47B5FEEDE}" type="pres">
      <dgm:prSet presAssocID="{DD2B718C-0A62-432C-961D-B4D503865BCA}" presName="parTx" presStyleLbl="revTx" presStyleIdx="0" presStyleCnt="4">
        <dgm:presLayoutVars>
          <dgm:chMax val="0"/>
          <dgm:chPref val="0"/>
        </dgm:presLayoutVars>
      </dgm:prSet>
      <dgm:spPr/>
    </dgm:pt>
    <dgm:pt modelId="{E062F8A0-129D-42B5-8F0C-E10F6A99F4C8}" type="pres">
      <dgm:prSet presAssocID="{5B61974B-8F97-4CBF-9673-AB341ED0F45D}" presName="sibTrans" presStyleCnt="0"/>
      <dgm:spPr/>
    </dgm:pt>
    <dgm:pt modelId="{0E2F45AC-9533-4DEE-8796-8A3557B0946D}" type="pres">
      <dgm:prSet presAssocID="{4A80126A-9217-4259-9F02-CB5B03F2E8D1}" presName="compNode" presStyleCnt="0"/>
      <dgm:spPr/>
    </dgm:pt>
    <dgm:pt modelId="{8DEB1B0D-A037-4C1F-AE84-54026012EC82}" type="pres">
      <dgm:prSet presAssocID="{4A80126A-9217-4259-9F02-CB5B03F2E8D1}" presName="bgRect" presStyleLbl="bgShp" presStyleIdx="1" presStyleCnt="4"/>
      <dgm:spPr/>
    </dgm:pt>
    <dgm:pt modelId="{18440FC9-CFD0-4778-B8F1-7BCFFB44A80E}" type="pres">
      <dgm:prSet presAssocID="{4A80126A-9217-4259-9F02-CB5B03F2E8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bros"/>
        </a:ext>
      </dgm:extLst>
    </dgm:pt>
    <dgm:pt modelId="{87B1D156-D6E7-40F0-AA0D-94A660A0F2AD}" type="pres">
      <dgm:prSet presAssocID="{4A80126A-9217-4259-9F02-CB5B03F2E8D1}" presName="spaceRect" presStyleCnt="0"/>
      <dgm:spPr/>
    </dgm:pt>
    <dgm:pt modelId="{EC3B34F6-E619-4A70-AB2B-0B3F592F3E78}" type="pres">
      <dgm:prSet presAssocID="{4A80126A-9217-4259-9F02-CB5B03F2E8D1}" presName="parTx" presStyleLbl="revTx" presStyleIdx="1" presStyleCnt="4">
        <dgm:presLayoutVars>
          <dgm:chMax val="0"/>
          <dgm:chPref val="0"/>
        </dgm:presLayoutVars>
      </dgm:prSet>
      <dgm:spPr/>
    </dgm:pt>
    <dgm:pt modelId="{EBC6AB14-5939-43EA-B920-F98123DF46E4}" type="pres">
      <dgm:prSet presAssocID="{B4F5B4A9-AAE7-4A23-A6C0-C9860FB6FC86}" presName="sibTrans" presStyleCnt="0"/>
      <dgm:spPr/>
    </dgm:pt>
    <dgm:pt modelId="{E4E91026-A705-4CA3-8C9A-040A18B693B9}" type="pres">
      <dgm:prSet presAssocID="{F6921438-EA10-4458-A899-1D2F741990C5}" presName="compNode" presStyleCnt="0"/>
      <dgm:spPr/>
    </dgm:pt>
    <dgm:pt modelId="{E78C00E7-11B1-43A0-BFC7-FD6781841B76}" type="pres">
      <dgm:prSet presAssocID="{F6921438-EA10-4458-A899-1D2F741990C5}" presName="bgRect" presStyleLbl="bgShp" presStyleIdx="2" presStyleCnt="4"/>
      <dgm:spPr/>
    </dgm:pt>
    <dgm:pt modelId="{9F048BCD-EAE6-459D-8FF9-4FBE3AA9F6A6}" type="pres">
      <dgm:prSet presAssocID="{F6921438-EA10-4458-A899-1D2F741990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ador"/>
        </a:ext>
      </dgm:extLst>
    </dgm:pt>
    <dgm:pt modelId="{9AA03734-4A33-4E6A-9B65-54BE192A5A2B}" type="pres">
      <dgm:prSet presAssocID="{F6921438-EA10-4458-A899-1D2F741990C5}" presName="spaceRect" presStyleCnt="0"/>
      <dgm:spPr/>
    </dgm:pt>
    <dgm:pt modelId="{2828D393-4F7F-423B-8AC5-7FDF96C4C57D}" type="pres">
      <dgm:prSet presAssocID="{F6921438-EA10-4458-A899-1D2F741990C5}" presName="parTx" presStyleLbl="revTx" presStyleIdx="2" presStyleCnt="4">
        <dgm:presLayoutVars>
          <dgm:chMax val="0"/>
          <dgm:chPref val="0"/>
        </dgm:presLayoutVars>
      </dgm:prSet>
      <dgm:spPr/>
    </dgm:pt>
    <dgm:pt modelId="{C4AC6EBD-B425-4C81-B2C8-6E2A3815579A}" type="pres">
      <dgm:prSet presAssocID="{CFFD7324-197E-4FEC-A4F6-238525C73CE1}" presName="sibTrans" presStyleCnt="0"/>
      <dgm:spPr/>
    </dgm:pt>
    <dgm:pt modelId="{BD3206EE-D105-4D29-A20D-855847785114}" type="pres">
      <dgm:prSet presAssocID="{695E4D50-8990-44F4-AA7E-1BCB37A65C34}" presName="compNode" presStyleCnt="0"/>
      <dgm:spPr/>
    </dgm:pt>
    <dgm:pt modelId="{4754D5EA-90A9-427C-B40D-FC38F8C07BA9}" type="pres">
      <dgm:prSet presAssocID="{695E4D50-8990-44F4-AA7E-1BCB37A65C34}" presName="bgRect" presStyleLbl="bgShp" presStyleIdx="3" presStyleCnt="4"/>
      <dgm:spPr/>
    </dgm:pt>
    <dgm:pt modelId="{537EFDA6-AD7C-4358-BC65-5B9FCCC08A94}" type="pres">
      <dgm:prSet presAssocID="{695E4D50-8990-44F4-AA7E-1BCB37A65C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E1AA789E-D040-478B-BE8D-AD4809482B6A}" type="pres">
      <dgm:prSet presAssocID="{695E4D50-8990-44F4-AA7E-1BCB37A65C34}" presName="spaceRect" presStyleCnt="0"/>
      <dgm:spPr/>
    </dgm:pt>
    <dgm:pt modelId="{6C208A01-48F2-49B2-8038-797010C1DE28}" type="pres">
      <dgm:prSet presAssocID="{695E4D50-8990-44F4-AA7E-1BCB37A65C34}" presName="parTx" presStyleLbl="revTx" presStyleIdx="3" presStyleCnt="4">
        <dgm:presLayoutVars>
          <dgm:chMax val="0"/>
          <dgm:chPref val="0"/>
        </dgm:presLayoutVars>
      </dgm:prSet>
      <dgm:spPr/>
    </dgm:pt>
  </dgm:ptLst>
  <dgm:cxnLst>
    <dgm:cxn modelId="{31827022-9FC2-40FF-9A6F-B35C32B6B365}" type="presOf" srcId="{4A80126A-9217-4259-9F02-CB5B03F2E8D1}" destId="{EC3B34F6-E619-4A70-AB2B-0B3F592F3E78}" srcOrd="0" destOrd="0" presId="urn:microsoft.com/office/officeart/2018/2/layout/IconVerticalSolidList"/>
    <dgm:cxn modelId="{D0E74F28-D5A5-4C92-807B-F4A13B86F2CB}" srcId="{98664FE5-E2D0-420E-822E-42E52198F9F0}" destId="{DD2B718C-0A62-432C-961D-B4D503865BCA}" srcOrd="0" destOrd="0" parTransId="{02CB7BD5-FDF2-4E9C-ABCB-F5E48FD58120}" sibTransId="{5B61974B-8F97-4CBF-9673-AB341ED0F45D}"/>
    <dgm:cxn modelId="{A95EB83A-B015-4D38-ABF8-9C66E96BBA72}" type="presOf" srcId="{F6921438-EA10-4458-A899-1D2F741990C5}" destId="{2828D393-4F7F-423B-8AC5-7FDF96C4C57D}" srcOrd="0" destOrd="0" presId="urn:microsoft.com/office/officeart/2018/2/layout/IconVerticalSolidList"/>
    <dgm:cxn modelId="{69E0EB81-9D3E-4F92-9BE7-3AA0C7A713BA}" srcId="{98664FE5-E2D0-420E-822E-42E52198F9F0}" destId="{4A80126A-9217-4259-9F02-CB5B03F2E8D1}" srcOrd="1" destOrd="0" parTransId="{33643B8E-D0D9-4985-A93A-941CDD1E53E7}" sibTransId="{B4F5B4A9-AAE7-4A23-A6C0-C9860FB6FC86}"/>
    <dgm:cxn modelId="{FBD209A7-A9EA-4BFE-B4EA-4AB2DB2350ED}" type="presOf" srcId="{98664FE5-E2D0-420E-822E-42E52198F9F0}" destId="{59DD7D05-CAB4-4C75-8002-BFF4502AE04B}" srcOrd="0" destOrd="0" presId="urn:microsoft.com/office/officeart/2018/2/layout/IconVerticalSolidList"/>
    <dgm:cxn modelId="{E7C1FBAC-734E-4A1C-A119-D074518B5090}" srcId="{98664FE5-E2D0-420E-822E-42E52198F9F0}" destId="{695E4D50-8990-44F4-AA7E-1BCB37A65C34}" srcOrd="3" destOrd="0" parTransId="{57C8DA8F-8FA8-486B-87D2-0E7E2B1DFF69}" sibTransId="{4E0FA8A7-3A1D-46B7-B654-596E320811EB}"/>
    <dgm:cxn modelId="{39BDA3BF-C1C6-4866-B33D-B92057E72D18}" type="presOf" srcId="{695E4D50-8990-44F4-AA7E-1BCB37A65C34}" destId="{6C208A01-48F2-49B2-8038-797010C1DE28}" srcOrd="0" destOrd="0" presId="urn:microsoft.com/office/officeart/2018/2/layout/IconVerticalSolidList"/>
    <dgm:cxn modelId="{72C06DDD-40DF-44CA-8B02-ADF171D431E3}" srcId="{98664FE5-E2D0-420E-822E-42E52198F9F0}" destId="{F6921438-EA10-4458-A899-1D2F741990C5}" srcOrd="2" destOrd="0" parTransId="{8B370EA6-12D6-4093-9606-6B68F2EE3D03}" sibTransId="{CFFD7324-197E-4FEC-A4F6-238525C73CE1}"/>
    <dgm:cxn modelId="{A0BB65F4-FDBA-46F6-84D1-6DA7D953227D}" type="presOf" srcId="{DD2B718C-0A62-432C-961D-B4D503865BCA}" destId="{AC78755C-6AED-4794-AD8E-CBC47B5FEEDE}" srcOrd="0" destOrd="0" presId="urn:microsoft.com/office/officeart/2018/2/layout/IconVerticalSolidList"/>
    <dgm:cxn modelId="{1BE52E12-6633-4FFE-8FC8-9F43F464B910}" type="presParOf" srcId="{59DD7D05-CAB4-4C75-8002-BFF4502AE04B}" destId="{AC515FA4-F174-42A3-8A11-76F61C53C056}" srcOrd="0" destOrd="0" presId="urn:microsoft.com/office/officeart/2018/2/layout/IconVerticalSolidList"/>
    <dgm:cxn modelId="{E9686602-5D3A-42E5-A63C-740A453BD074}" type="presParOf" srcId="{AC515FA4-F174-42A3-8A11-76F61C53C056}" destId="{A4DB96C4-8AE4-48CD-86D2-1FBAA64F8E27}" srcOrd="0" destOrd="0" presId="urn:microsoft.com/office/officeart/2018/2/layout/IconVerticalSolidList"/>
    <dgm:cxn modelId="{50172476-A898-49E9-AB63-4944D4261513}" type="presParOf" srcId="{AC515FA4-F174-42A3-8A11-76F61C53C056}" destId="{D1FB5B03-E856-4961-B13B-1DE785139E34}" srcOrd="1" destOrd="0" presId="urn:microsoft.com/office/officeart/2018/2/layout/IconVerticalSolidList"/>
    <dgm:cxn modelId="{AB787013-BD4E-4A8A-A3E6-8F8D5D6BAF0E}" type="presParOf" srcId="{AC515FA4-F174-42A3-8A11-76F61C53C056}" destId="{DA5553FD-831A-4395-88D2-69FBC574CA89}" srcOrd="2" destOrd="0" presId="urn:microsoft.com/office/officeart/2018/2/layout/IconVerticalSolidList"/>
    <dgm:cxn modelId="{863EE211-94A3-4E3E-B844-1FB2C89451AE}" type="presParOf" srcId="{AC515FA4-F174-42A3-8A11-76F61C53C056}" destId="{AC78755C-6AED-4794-AD8E-CBC47B5FEEDE}" srcOrd="3" destOrd="0" presId="urn:microsoft.com/office/officeart/2018/2/layout/IconVerticalSolidList"/>
    <dgm:cxn modelId="{5C2806C6-42AA-4571-A1CB-54DF5FFB8D12}" type="presParOf" srcId="{59DD7D05-CAB4-4C75-8002-BFF4502AE04B}" destId="{E062F8A0-129D-42B5-8F0C-E10F6A99F4C8}" srcOrd="1" destOrd="0" presId="urn:microsoft.com/office/officeart/2018/2/layout/IconVerticalSolidList"/>
    <dgm:cxn modelId="{4D77EE62-71AD-4387-9503-B6F63E5CD327}" type="presParOf" srcId="{59DD7D05-CAB4-4C75-8002-BFF4502AE04B}" destId="{0E2F45AC-9533-4DEE-8796-8A3557B0946D}" srcOrd="2" destOrd="0" presId="urn:microsoft.com/office/officeart/2018/2/layout/IconVerticalSolidList"/>
    <dgm:cxn modelId="{820DB896-85F5-4FCB-8D1D-0B9B041E0911}" type="presParOf" srcId="{0E2F45AC-9533-4DEE-8796-8A3557B0946D}" destId="{8DEB1B0D-A037-4C1F-AE84-54026012EC82}" srcOrd="0" destOrd="0" presId="urn:microsoft.com/office/officeart/2018/2/layout/IconVerticalSolidList"/>
    <dgm:cxn modelId="{DFBAE644-261D-423F-9C09-6094D947D56C}" type="presParOf" srcId="{0E2F45AC-9533-4DEE-8796-8A3557B0946D}" destId="{18440FC9-CFD0-4778-B8F1-7BCFFB44A80E}" srcOrd="1" destOrd="0" presId="urn:microsoft.com/office/officeart/2018/2/layout/IconVerticalSolidList"/>
    <dgm:cxn modelId="{92B87FF7-4BA1-45A8-ACE0-529126E7F687}" type="presParOf" srcId="{0E2F45AC-9533-4DEE-8796-8A3557B0946D}" destId="{87B1D156-D6E7-40F0-AA0D-94A660A0F2AD}" srcOrd="2" destOrd="0" presId="urn:microsoft.com/office/officeart/2018/2/layout/IconVerticalSolidList"/>
    <dgm:cxn modelId="{D6853299-E53A-407D-91D2-7ADD2573F74F}" type="presParOf" srcId="{0E2F45AC-9533-4DEE-8796-8A3557B0946D}" destId="{EC3B34F6-E619-4A70-AB2B-0B3F592F3E78}" srcOrd="3" destOrd="0" presId="urn:microsoft.com/office/officeart/2018/2/layout/IconVerticalSolidList"/>
    <dgm:cxn modelId="{E3134825-5EFA-44F1-BC66-429CB37B4238}" type="presParOf" srcId="{59DD7D05-CAB4-4C75-8002-BFF4502AE04B}" destId="{EBC6AB14-5939-43EA-B920-F98123DF46E4}" srcOrd="3" destOrd="0" presId="urn:microsoft.com/office/officeart/2018/2/layout/IconVerticalSolidList"/>
    <dgm:cxn modelId="{DF1167BD-A28D-447D-A3E7-10D55784E96B}" type="presParOf" srcId="{59DD7D05-CAB4-4C75-8002-BFF4502AE04B}" destId="{E4E91026-A705-4CA3-8C9A-040A18B693B9}" srcOrd="4" destOrd="0" presId="urn:microsoft.com/office/officeart/2018/2/layout/IconVerticalSolidList"/>
    <dgm:cxn modelId="{2C0F26F0-24B9-48EE-BECA-630515ABEE1E}" type="presParOf" srcId="{E4E91026-A705-4CA3-8C9A-040A18B693B9}" destId="{E78C00E7-11B1-43A0-BFC7-FD6781841B76}" srcOrd="0" destOrd="0" presId="urn:microsoft.com/office/officeart/2018/2/layout/IconVerticalSolidList"/>
    <dgm:cxn modelId="{D23DE392-B3FC-4985-9C71-9A7033E7ACA6}" type="presParOf" srcId="{E4E91026-A705-4CA3-8C9A-040A18B693B9}" destId="{9F048BCD-EAE6-459D-8FF9-4FBE3AA9F6A6}" srcOrd="1" destOrd="0" presId="urn:microsoft.com/office/officeart/2018/2/layout/IconVerticalSolidList"/>
    <dgm:cxn modelId="{225097E0-CAF0-4D9D-9DB2-C3FF15BA47BE}" type="presParOf" srcId="{E4E91026-A705-4CA3-8C9A-040A18B693B9}" destId="{9AA03734-4A33-4E6A-9B65-54BE192A5A2B}" srcOrd="2" destOrd="0" presId="urn:microsoft.com/office/officeart/2018/2/layout/IconVerticalSolidList"/>
    <dgm:cxn modelId="{8AC8C740-B23F-4E34-9E67-CD6768044AB1}" type="presParOf" srcId="{E4E91026-A705-4CA3-8C9A-040A18B693B9}" destId="{2828D393-4F7F-423B-8AC5-7FDF96C4C57D}" srcOrd="3" destOrd="0" presId="urn:microsoft.com/office/officeart/2018/2/layout/IconVerticalSolidList"/>
    <dgm:cxn modelId="{64A3AF0E-5C84-4EB7-9D12-77824C431956}" type="presParOf" srcId="{59DD7D05-CAB4-4C75-8002-BFF4502AE04B}" destId="{C4AC6EBD-B425-4C81-B2C8-6E2A3815579A}" srcOrd="5" destOrd="0" presId="urn:microsoft.com/office/officeart/2018/2/layout/IconVerticalSolidList"/>
    <dgm:cxn modelId="{5E265FDE-3584-461C-ADBF-9D31EE370F46}" type="presParOf" srcId="{59DD7D05-CAB4-4C75-8002-BFF4502AE04B}" destId="{BD3206EE-D105-4D29-A20D-855847785114}" srcOrd="6" destOrd="0" presId="urn:microsoft.com/office/officeart/2018/2/layout/IconVerticalSolidList"/>
    <dgm:cxn modelId="{FB1E20BB-959E-4485-B2D8-3440741F8612}" type="presParOf" srcId="{BD3206EE-D105-4D29-A20D-855847785114}" destId="{4754D5EA-90A9-427C-B40D-FC38F8C07BA9}" srcOrd="0" destOrd="0" presId="urn:microsoft.com/office/officeart/2018/2/layout/IconVerticalSolidList"/>
    <dgm:cxn modelId="{5D261E31-2E3C-49F9-8107-CBBD47564344}" type="presParOf" srcId="{BD3206EE-D105-4D29-A20D-855847785114}" destId="{537EFDA6-AD7C-4358-BC65-5B9FCCC08A94}" srcOrd="1" destOrd="0" presId="urn:microsoft.com/office/officeart/2018/2/layout/IconVerticalSolidList"/>
    <dgm:cxn modelId="{C46C6385-D0F5-4B55-8320-73A58C44ECF3}" type="presParOf" srcId="{BD3206EE-D105-4D29-A20D-855847785114}" destId="{E1AA789E-D040-478B-BE8D-AD4809482B6A}" srcOrd="2" destOrd="0" presId="urn:microsoft.com/office/officeart/2018/2/layout/IconVerticalSolidList"/>
    <dgm:cxn modelId="{11F59E68-72C3-4655-B164-3A162E491064}" type="presParOf" srcId="{BD3206EE-D105-4D29-A20D-855847785114}" destId="{6C208A01-48F2-49B2-8038-797010C1DE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0B678-6ADD-4BCD-8F74-EE34451DD75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4334CC-01AA-44FF-B54C-15589C01AA1C}">
      <dgm:prSet/>
      <dgm:spPr/>
      <dgm:t>
        <a:bodyPr/>
        <a:lstStyle/>
        <a:p>
          <a:pPr>
            <a:defRPr cap="all"/>
          </a:pPr>
          <a:r>
            <a:rPr lang="es-419" dirty="0"/>
            <a:t>Lo realizó en la universidad de Sheffield UK.</a:t>
          </a:r>
          <a:endParaRPr lang="en-US" dirty="0"/>
        </a:p>
      </dgm:t>
    </dgm:pt>
    <dgm:pt modelId="{9403CD69-5B1C-4F4B-8D89-4CC2ADCA660F}" type="parTrans" cxnId="{5156279F-6030-43E3-84E3-1165B7882C12}">
      <dgm:prSet/>
      <dgm:spPr/>
      <dgm:t>
        <a:bodyPr/>
        <a:lstStyle/>
        <a:p>
          <a:endParaRPr lang="en-US"/>
        </a:p>
      </dgm:t>
    </dgm:pt>
    <dgm:pt modelId="{49E10D94-6DEB-460B-8770-E2E439234577}" type="sibTrans" cxnId="{5156279F-6030-43E3-84E3-1165B7882C12}">
      <dgm:prSet/>
      <dgm:spPr/>
      <dgm:t>
        <a:bodyPr/>
        <a:lstStyle/>
        <a:p>
          <a:endParaRPr lang="en-US"/>
        </a:p>
      </dgm:t>
    </dgm:pt>
    <dgm:pt modelId="{35AE75AD-DB99-46A5-9559-76178B2BE36A}">
      <dgm:prSet/>
      <dgm:spPr/>
      <dgm:t>
        <a:bodyPr/>
        <a:lstStyle/>
        <a:p>
          <a:pPr>
            <a:defRPr cap="all"/>
          </a:pPr>
          <a:r>
            <a:rPr lang="es-PA" dirty="0"/>
            <a:t>El departamento se conoce como Ingeniería en sistemas y controles automáticos.</a:t>
          </a:r>
          <a:endParaRPr lang="en-US" dirty="0"/>
        </a:p>
      </dgm:t>
    </dgm:pt>
    <dgm:pt modelId="{F548F66A-FA53-4DA5-B3F8-F649FC0171F0}" type="parTrans" cxnId="{A5635CD0-5380-4B3F-976C-E1A65BFBF55A}">
      <dgm:prSet/>
      <dgm:spPr/>
      <dgm:t>
        <a:bodyPr/>
        <a:lstStyle/>
        <a:p>
          <a:endParaRPr lang="en-US"/>
        </a:p>
      </dgm:t>
    </dgm:pt>
    <dgm:pt modelId="{589B3158-0F5D-4E16-B1A9-CDE0042F20E1}" type="sibTrans" cxnId="{A5635CD0-5380-4B3F-976C-E1A65BFBF55A}">
      <dgm:prSet/>
      <dgm:spPr/>
      <dgm:t>
        <a:bodyPr/>
        <a:lstStyle/>
        <a:p>
          <a:endParaRPr lang="en-US"/>
        </a:p>
      </dgm:t>
    </dgm:pt>
    <dgm:pt modelId="{E16E0362-D401-4F98-891A-2F273EB962D7}">
      <dgm:prSet/>
      <dgm:spPr/>
      <dgm:t>
        <a:bodyPr/>
        <a:lstStyle/>
        <a:p>
          <a:pPr>
            <a:defRPr cap="all"/>
          </a:pPr>
          <a:r>
            <a:rPr lang="es-PA" dirty="0"/>
            <a:t>Modelado, control y retroalimentación, específicamente se basó en sistemas espaciales temporales.</a:t>
          </a:r>
          <a:endParaRPr lang="en-US" dirty="0"/>
        </a:p>
      </dgm:t>
    </dgm:pt>
    <dgm:pt modelId="{9AD9E778-BF73-4238-8277-6FBF54E33880}" type="parTrans" cxnId="{858EDED6-AC6E-4A83-9424-DC0DD9BA8596}">
      <dgm:prSet/>
      <dgm:spPr/>
      <dgm:t>
        <a:bodyPr/>
        <a:lstStyle/>
        <a:p>
          <a:endParaRPr lang="en-US"/>
        </a:p>
      </dgm:t>
    </dgm:pt>
    <dgm:pt modelId="{812527D3-53CD-40B5-994A-9B2E31EC53A0}" type="sibTrans" cxnId="{858EDED6-AC6E-4A83-9424-DC0DD9BA8596}">
      <dgm:prSet/>
      <dgm:spPr/>
      <dgm:t>
        <a:bodyPr/>
        <a:lstStyle/>
        <a:p>
          <a:endParaRPr lang="en-US"/>
        </a:p>
      </dgm:t>
    </dgm:pt>
    <dgm:pt modelId="{8BA6CECF-F692-4974-9B95-9FA18492AE15}" type="pres">
      <dgm:prSet presAssocID="{E2F0B678-6ADD-4BCD-8F74-EE34451DD754}" presName="root" presStyleCnt="0">
        <dgm:presLayoutVars>
          <dgm:dir/>
          <dgm:resizeHandles val="exact"/>
        </dgm:presLayoutVars>
      </dgm:prSet>
      <dgm:spPr/>
    </dgm:pt>
    <dgm:pt modelId="{3E30C0AE-59F7-4724-A2A6-0A76E5D2861B}" type="pres">
      <dgm:prSet presAssocID="{844334CC-01AA-44FF-B54C-15589C01AA1C}" presName="compNode" presStyleCnt="0"/>
      <dgm:spPr/>
    </dgm:pt>
    <dgm:pt modelId="{A5474C60-E31E-4582-8A95-3AAA549F476E}" type="pres">
      <dgm:prSet presAssocID="{844334CC-01AA-44FF-B54C-15589C01AA1C}" presName="iconBgRect" presStyleLbl="bgShp" presStyleIdx="0" presStyleCnt="3"/>
      <dgm:spPr>
        <a:prstGeom prst="round2DiagRect">
          <a:avLst>
            <a:gd name="adj1" fmla="val 29727"/>
            <a:gd name="adj2" fmla="val 0"/>
          </a:avLst>
        </a:prstGeom>
      </dgm:spPr>
    </dgm:pt>
    <dgm:pt modelId="{FC21D242-70ED-49A7-8BEF-EAFAB97AEBFC}" type="pres">
      <dgm:prSet presAssocID="{844334CC-01AA-44FF-B54C-15589C01AA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ntro educativo"/>
        </a:ext>
      </dgm:extLst>
    </dgm:pt>
    <dgm:pt modelId="{AA544197-471F-47E7-BE69-9941602E083B}" type="pres">
      <dgm:prSet presAssocID="{844334CC-01AA-44FF-B54C-15589C01AA1C}" presName="spaceRect" presStyleCnt="0"/>
      <dgm:spPr/>
    </dgm:pt>
    <dgm:pt modelId="{E62ABCB0-D74F-4E0F-AE43-ADEB2512A673}" type="pres">
      <dgm:prSet presAssocID="{844334CC-01AA-44FF-B54C-15589C01AA1C}" presName="textRect" presStyleLbl="revTx" presStyleIdx="0" presStyleCnt="3">
        <dgm:presLayoutVars>
          <dgm:chMax val="1"/>
          <dgm:chPref val="1"/>
        </dgm:presLayoutVars>
      </dgm:prSet>
      <dgm:spPr/>
    </dgm:pt>
    <dgm:pt modelId="{179EF62C-D5E8-418A-93D1-C39439FFE234}" type="pres">
      <dgm:prSet presAssocID="{49E10D94-6DEB-460B-8770-E2E439234577}" presName="sibTrans" presStyleCnt="0"/>
      <dgm:spPr/>
    </dgm:pt>
    <dgm:pt modelId="{70C9473F-21B6-48F5-A8F7-00BE835AFD03}" type="pres">
      <dgm:prSet presAssocID="{35AE75AD-DB99-46A5-9559-76178B2BE36A}" presName="compNode" presStyleCnt="0"/>
      <dgm:spPr/>
    </dgm:pt>
    <dgm:pt modelId="{93709DB6-7905-45C1-B25D-9445866EF2EB}" type="pres">
      <dgm:prSet presAssocID="{35AE75AD-DB99-46A5-9559-76178B2BE36A}" presName="iconBgRect" presStyleLbl="bgShp" presStyleIdx="1" presStyleCnt="3"/>
      <dgm:spPr>
        <a:prstGeom prst="round2DiagRect">
          <a:avLst>
            <a:gd name="adj1" fmla="val 29727"/>
            <a:gd name="adj2" fmla="val 0"/>
          </a:avLst>
        </a:prstGeom>
      </dgm:spPr>
    </dgm:pt>
    <dgm:pt modelId="{9D950B77-198C-4BE8-B949-757FB99259D0}" type="pres">
      <dgm:prSet presAssocID="{35AE75AD-DB99-46A5-9559-76178B2BE3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456FC976-8560-4250-B56E-68E5610DC971}" type="pres">
      <dgm:prSet presAssocID="{35AE75AD-DB99-46A5-9559-76178B2BE36A}" presName="spaceRect" presStyleCnt="0"/>
      <dgm:spPr/>
    </dgm:pt>
    <dgm:pt modelId="{CC974078-ACC8-441F-8BA0-3C354F298114}" type="pres">
      <dgm:prSet presAssocID="{35AE75AD-DB99-46A5-9559-76178B2BE36A}" presName="textRect" presStyleLbl="revTx" presStyleIdx="1" presStyleCnt="3">
        <dgm:presLayoutVars>
          <dgm:chMax val="1"/>
          <dgm:chPref val="1"/>
        </dgm:presLayoutVars>
      </dgm:prSet>
      <dgm:spPr/>
    </dgm:pt>
    <dgm:pt modelId="{8BEA9A4D-6FE8-45B1-892E-85143C041961}" type="pres">
      <dgm:prSet presAssocID="{589B3158-0F5D-4E16-B1A9-CDE0042F20E1}" presName="sibTrans" presStyleCnt="0"/>
      <dgm:spPr/>
    </dgm:pt>
    <dgm:pt modelId="{CA46790D-6563-43BE-BE81-337F084BCF71}" type="pres">
      <dgm:prSet presAssocID="{E16E0362-D401-4F98-891A-2F273EB962D7}" presName="compNode" presStyleCnt="0"/>
      <dgm:spPr/>
    </dgm:pt>
    <dgm:pt modelId="{F8A0CEC7-60F3-484E-B581-24060407324A}" type="pres">
      <dgm:prSet presAssocID="{E16E0362-D401-4F98-891A-2F273EB962D7}" presName="iconBgRect" presStyleLbl="bgShp" presStyleIdx="2" presStyleCnt="3"/>
      <dgm:spPr>
        <a:prstGeom prst="round2DiagRect">
          <a:avLst>
            <a:gd name="adj1" fmla="val 29727"/>
            <a:gd name="adj2" fmla="val 0"/>
          </a:avLst>
        </a:prstGeom>
      </dgm:spPr>
    </dgm:pt>
    <dgm:pt modelId="{0059817F-5F95-401C-BE09-67694B8E0763}" type="pres">
      <dgm:prSet presAssocID="{E16E0362-D401-4F98-891A-2F273EB962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D2923369-A623-44FA-A7BD-E1DC3C11812C}" type="pres">
      <dgm:prSet presAssocID="{E16E0362-D401-4F98-891A-2F273EB962D7}" presName="spaceRect" presStyleCnt="0"/>
      <dgm:spPr/>
    </dgm:pt>
    <dgm:pt modelId="{908D5E0D-CDDF-4B99-9A56-86421176823E}" type="pres">
      <dgm:prSet presAssocID="{E16E0362-D401-4F98-891A-2F273EB962D7}" presName="textRect" presStyleLbl="revTx" presStyleIdx="2" presStyleCnt="3">
        <dgm:presLayoutVars>
          <dgm:chMax val="1"/>
          <dgm:chPref val="1"/>
        </dgm:presLayoutVars>
      </dgm:prSet>
      <dgm:spPr/>
    </dgm:pt>
  </dgm:ptLst>
  <dgm:cxnLst>
    <dgm:cxn modelId="{3857722E-1B60-46CE-9E55-4B697FED715F}" type="presOf" srcId="{E2F0B678-6ADD-4BCD-8F74-EE34451DD754}" destId="{8BA6CECF-F692-4974-9B95-9FA18492AE15}" srcOrd="0" destOrd="0" presId="urn:microsoft.com/office/officeart/2018/5/layout/IconLeafLabelList"/>
    <dgm:cxn modelId="{E8940551-5AB2-4EF3-8F93-AEEDB095A3AD}" type="presOf" srcId="{E16E0362-D401-4F98-891A-2F273EB962D7}" destId="{908D5E0D-CDDF-4B99-9A56-86421176823E}" srcOrd="0" destOrd="0" presId="urn:microsoft.com/office/officeart/2018/5/layout/IconLeafLabelList"/>
    <dgm:cxn modelId="{5156279F-6030-43E3-84E3-1165B7882C12}" srcId="{E2F0B678-6ADD-4BCD-8F74-EE34451DD754}" destId="{844334CC-01AA-44FF-B54C-15589C01AA1C}" srcOrd="0" destOrd="0" parTransId="{9403CD69-5B1C-4F4B-8D89-4CC2ADCA660F}" sibTransId="{49E10D94-6DEB-460B-8770-E2E439234577}"/>
    <dgm:cxn modelId="{17E524A4-F63B-4F35-AA1F-746C4CE671DA}" type="presOf" srcId="{844334CC-01AA-44FF-B54C-15589C01AA1C}" destId="{E62ABCB0-D74F-4E0F-AE43-ADEB2512A673}" srcOrd="0" destOrd="0" presId="urn:microsoft.com/office/officeart/2018/5/layout/IconLeafLabelList"/>
    <dgm:cxn modelId="{A5635CD0-5380-4B3F-976C-E1A65BFBF55A}" srcId="{E2F0B678-6ADD-4BCD-8F74-EE34451DD754}" destId="{35AE75AD-DB99-46A5-9559-76178B2BE36A}" srcOrd="1" destOrd="0" parTransId="{F548F66A-FA53-4DA5-B3F8-F649FC0171F0}" sibTransId="{589B3158-0F5D-4E16-B1A9-CDE0042F20E1}"/>
    <dgm:cxn modelId="{858EDED6-AC6E-4A83-9424-DC0DD9BA8596}" srcId="{E2F0B678-6ADD-4BCD-8F74-EE34451DD754}" destId="{E16E0362-D401-4F98-891A-2F273EB962D7}" srcOrd="2" destOrd="0" parTransId="{9AD9E778-BF73-4238-8277-6FBF54E33880}" sibTransId="{812527D3-53CD-40B5-994A-9B2E31EC53A0}"/>
    <dgm:cxn modelId="{207D47F2-7A17-4098-BC02-2179690C2F4E}" type="presOf" srcId="{35AE75AD-DB99-46A5-9559-76178B2BE36A}" destId="{CC974078-ACC8-441F-8BA0-3C354F298114}" srcOrd="0" destOrd="0" presId="urn:microsoft.com/office/officeart/2018/5/layout/IconLeafLabelList"/>
    <dgm:cxn modelId="{590D233E-CF10-4D8F-8F84-67056642E9D2}" type="presParOf" srcId="{8BA6CECF-F692-4974-9B95-9FA18492AE15}" destId="{3E30C0AE-59F7-4724-A2A6-0A76E5D2861B}" srcOrd="0" destOrd="0" presId="urn:microsoft.com/office/officeart/2018/5/layout/IconLeafLabelList"/>
    <dgm:cxn modelId="{01B5666D-9A1A-42BF-8632-48FFECBFD178}" type="presParOf" srcId="{3E30C0AE-59F7-4724-A2A6-0A76E5D2861B}" destId="{A5474C60-E31E-4582-8A95-3AAA549F476E}" srcOrd="0" destOrd="0" presId="urn:microsoft.com/office/officeart/2018/5/layout/IconLeafLabelList"/>
    <dgm:cxn modelId="{9063F157-81B1-412E-92D7-A9218942CB2B}" type="presParOf" srcId="{3E30C0AE-59F7-4724-A2A6-0A76E5D2861B}" destId="{FC21D242-70ED-49A7-8BEF-EAFAB97AEBFC}" srcOrd="1" destOrd="0" presId="urn:microsoft.com/office/officeart/2018/5/layout/IconLeafLabelList"/>
    <dgm:cxn modelId="{3AD2F1CE-3264-411A-983B-2E8FC9728EDC}" type="presParOf" srcId="{3E30C0AE-59F7-4724-A2A6-0A76E5D2861B}" destId="{AA544197-471F-47E7-BE69-9941602E083B}" srcOrd="2" destOrd="0" presId="urn:microsoft.com/office/officeart/2018/5/layout/IconLeafLabelList"/>
    <dgm:cxn modelId="{941FDE2F-F61B-4FC9-ABD3-100446271EC6}" type="presParOf" srcId="{3E30C0AE-59F7-4724-A2A6-0A76E5D2861B}" destId="{E62ABCB0-D74F-4E0F-AE43-ADEB2512A673}" srcOrd="3" destOrd="0" presId="urn:microsoft.com/office/officeart/2018/5/layout/IconLeafLabelList"/>
    <dgm:cxn modelId="{26BBB6A6-B452-4871-9A64-A1C68CFCFAE7}" type="presParOf" srcId="{8BA6CECF-F692-4974-9B95-9FA18492AE15}" destId="{179EF62C-D5E8-418A-93D1-C39439FFE234}" srcOrd="1" destOrd="0" presId="urn:microsoft.com/office/officeart/2018/5/layout/IconLeafLabelList"/>
    <dgm:cxn modelId="{96CF5467-3914-45ED-A4FE-50BA67C6C895}" type="presParOf" srcId="{8BA6CECF-F692-4974-9B95-9FA18492AE15}" destId="{70C9473F-21B6-48F5-A8F7-00BE835AFD03}" srcOrd="2" destOrd="0" presId="urn:microsoft.com/office/officeart/2018/5/layout/IconLeafLabelList"/>
    <dgm:cxn modelId="{24523522-C485-42DE-B7E9-D62B973E3E8E}" type="presParOf" srcId="{70C9473F-21B6-48F5-A8F7-00BE835AFD03}" destId="{93709DB6-7905-45C1-B25D-9445866EF2EB}" srcOrd="0" destOrd="0" presId="urn:microsoft.com/office/officeart/2018/5/layout/IconLeafLabelList"/>
    <dgm:cxn modelId="{4A8D95F0-D4A6-4D18-9116-4A0873F6C9C7}" type="presParOf" srcId="{70C9473F-21B6-48F5-A8F7-00BE835AFD03}" destId="{9D950B77-198C-4BE8-B949-757FB99259D0}" srcOrd="1" destOrd="0" presId="urn:microsoft.com/office/officeart/2018/5/layout/IconLeafLabelList"/>
    <dgm:cxn modelId="{5F461293-1E98-4C79-8CF3-56102CBB3F99}" type="presParOf" srcId="{70C9473F-21B6-48F5-A8F7-00BE835AFD03}" destId="{456FC976-8560-4250-B56E-68E5610DC971}" srcOrd="2" destOrd="0" presId="urn:microsoft.com/office/officeart/2018/5/layout/IconLeafLabelList"/>
    <dgm:cxn modelId="{B45C5847-B027-4A86-AACB-75B8F761C5FB}" type="presParOf" srcId="{70C9473F-21B6-48F5-A8F7-00BE835AFD03}" destId="{CC974078-ACC8-441F-8BA0-3C354F298114}" srcOrd="3" destOrd="0" presId="urn:microsoft.com/office/officeart/2018/5/layout/IconLeafLabelList"/>
    <dgm:cxn modelId="{E897F7B7-39D8-4E03-9AD0-5C99343A713B}" type="presParOf" srcId="{8BA6CECF-F692-4974-9B95-9FA18492AE15}" destId="{8BEA9A4D-6FE8-45B1-892E-85143C041961}" srcOrd="3" destOrd="0" presId="urn:microsoft.com/office/officeart/2018/5/layout/IconLeafLabelList"/>
    <dgm:cxn modelId="{41A54A51-FA53-4E6A-948B-94EF0FB715FF}" type="presParOf" srcId="{8BA6CECF-F692-4974-9B95-9FA18492AE15}" destId="{CA46790D-6563-43BE-BE81-337F084BCF71}" srcOrd="4" destOrd="0" presId="urn:microsoft.com/office/officeart/2018/5/layout/IconLeafLabelList"/>
    <dgm:cxn modelId="{1D25058B-B380-471E-A16C-FBA94837E8F1}" type="presParOf" srcId="{CA46790D-6563-43BE-BE81-337F084BCF71}" destId="{F8A0CEC7-60F3-484E-B581-24060407324A}" srcOrd="0" destOrd="0" presId="urn:microsoft.com/office/officeart/2018/5/layout/IconLeafLabelList"/>
    <dgm:cxn modelId="{BE860A09-1BDE-48E6-907D-B18D4A017E6E}" type="presParOf" srcId="{CA46790D-6563-43BE-BE81-337F084BCF71}" destId="{0059817F-5F95-401C-BE09-67694B8E0763}" srcOrd="1" destOrd="0" presId="urn:microsoft.com/office/officeart/2018/5/layout/IconLeafLabelList"/>
    <dgm:cxn modelId="{392C43B3-C993-4366-BB15-D33BF9C4DC19}" type="presParOf" srcId="{CA46790D-6563-43BE-BE81-337F084BCF71}" destId="{D2923369-A623-44FA-A7BD-E1DC3C11812C}" srcOrd="2" destOrd="0" presId="urn:microsoft.com/office/officeart/2018/5/layout/IconLeafLabelList"/>
    <dgm:cxn modelId="{6E062DAD-1B60-4C41-904C-66264607C9D7}" type="presParOf" srcId="{CA46790D-6563-43BE-BE81-337F084BCF71}" destId="{908D5E0D-CDDF-4B99-9A56-86421176823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005752-3D5E-47BD-91B7-AA4347765C2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2C79CF3-A67A-4E1D-9347-2228E5714DA7}">
      <dgm:prSet/>
      <dgm:spPr/>
      <dgm:t>
        <a:bodyPr/>
        <a:lstStyle/>
        <a:p>
          <a:pPr>
            <a:lnSpc>
              <a:spcPct val="100000"/>
            </a:lnSpc>
          </a:pPr>
          <a:r>
            <a:rPr lang="es-419" dirty="0"/>
            <a:t>Trabajó con Unilever en un modelo para validar cómo las personas se cepillan los dientes.</a:t>
          </a:r>
          <a:endParaRPr lang="en-US" dirty="0"/>
        </a:p>
      </dgm:t>
    </dgm:pt>
    <dgm:pt modelId="{864D6768-012B-41D8-A03E-1BEBAB56EA99}" type="parTrans" cxnId="{442168D6-BC79-4AF9-95B1-A20163B593F9}">
      <dgm:prSet/>
      <dgm:spPr/>
      <dgm:t>
        <a:bodyPr/>
        <a:lstStyle/>
        <a:p>
          <a:endParaRPr lang="en-US"/>
        </a:p>
      </dgm:t>
    </dgm:pt>
    <dgm:pt modelId="{85B48CA0-BDA5-45C0-8704-9C5EA2FECE22}" type="sibTrans" cxnId="{442168D6-BC79-4AF9-95B1-A20163B593F9}">
      <dgm:prSet/>
      <dgm:spPr/>
      <dgm:t>
        <a:bodyPr/>
        <a:lstStyle/>
        <a:p>
          <a:endParaRPr lang="en-US"/>
        </a:p>
      </dgm:t>
    </dgm:pt>
    <dgm:pt modelId="{1DEE61FE-B2D9-4921-BAF6-1E8673831F5E}">
      <dgm:prSet/>
      <dgm:spPr/>
      <dgm:t>
        <a:bodyPr/>
        <a:lstStyle/>
        <a:p>
          <a:pPr>
            <a:lnSpc>
              <a:spcPct val="100000"/>
            </a:lnSpc>
          </a:pPr>
          <a:r>
            <a:rPr lang="es-419"/>
            <a:t>Luego estudió el comportamiento de las moscas de frutas en la universidad de Edinburgh.</a:t>
          </a:r>
          <a:endParaRPr lang="en-US"/>
        </a:p>
      </dgm:t>
    </dgm:pt>
    <dgm:pt modelId="{CE4559A1-AA13-40E0-8F6B-B2BB7B9176AA}" type="parTrans" cxnId="{9F12E3DD-B0CC-48FB-9510-F6011B974FC4}">
      <dgm:prSet/>
      <dgm:spPr/>
      <dgm:t>
        <a:bodyPr/>
        <a:lstStyle/>
        <a:p>
          <a:endParaRPr lang="en-US"/>
        </a:p>
      </dgm:t>
    </dgm:pt>
    <dgm:pt modelId="{F0A0B400-38B6-4C64-8B84-1C6C80C09D95}" type="sibTrans" cxnId="{9F12E3DD-B0CC-48FB-9510-F6011B974FC4}">
      <dgm:prSet/>
      <dgm:spPr/>
      <dgm:t>
        <a:bodyPr/>
        <a:lstStyle/>
        <a:p>
          <a:endParaRPr lang="en-US"/>
        </a:p>
      </dgm:t>
    </dgm:pt>
    <dgm:pt modelId="{BD578262-A463-4BE3-BC4A-99928E25DF3C}">
      <dgm:prSet/>
      <dgm:spPr/>
      <dgm:t>
        <a:bodyPr/>
        <a:lstStyle/>
        <a:p>
          <a:pPr>
            <a:lnSpc>
              <a:spcPct val="100000"/>
            </a:lnSpc>
          </a:pPr>
          <a:r>
            <a:rPr lang="es-419"/>
            <a:t>Luego consiguió empleo en Columbia en el departamento de física y matemáticas aplicadas.</a:t>
          </a:r>
          <a:endParaRPr lang="en-US"/>
        </a:p>
      </dgm:t>
    </dgm:pt>
    <dgm:pt modelId="{1171DD32-BDF4-4D36-BAA1-C962511E5524}" type="parTrans" cxnId="{C475A1D4-E410-448E-9024-A476341A84CA}">
      <dgm:prSet/>
      <dgm:spPr/>
      <dgm:t>
        <a:bodyPr/>
        <a:lstStyle/>
        <a:p>
          <a:endParaRPr lang="en-US"/>
        </a:p>
      </dgm:t>
    </dgm:pt>
    <dgm:pt modelId="{4687A461-19F7-43EC-B184-BCDD50AF0A94}" type="sibTrans" cxnId="{C475A1D4-E410-448E-9024-A476341A84CA}">
      <dgm:prSet/>
      <dgm:spPr/>
      <dgm:t>
        <a:bodyPr/>
        <a:lstStyle/>
        <a:p>
          <a:endParaRPr lang="en-US"/>
        </a:p>
      </dgm:t>
    </dgm:pt>
    <dgm:pt modelId="{B5499DF3-788B-4201-BB9A-C00EB063551C}" type="pres">
      <dgm:prSet presAssocID="{6C005752-3D5E-47BD-91B7-AA4347765C29}" presName="root" presStyleCnt="0">
        <dgm:presLayoutVars>
          <dgm:dir/>
          <dgm:resizeHandles val="exact"/>
        </dgm:presLayoutVars>
      </dgm:prSet>
      <dgm:spPr/>
    </dgm:pt>
    <dgm:pt modelId="{F0F1F1CD-D980-48DF-9FE0-C8F39BC38FC8}" type="pres">
      <dgm:prSet presAssocID="{02C79CF3-A67A-4E1D-9347-2228E5714DA7}" presName="compNode" presStyleCnt="0"/>
      <dgm:spPr/>
    </dgm:pt>
    <dgm:pt modelId="{F5D11F72-0596-4A1B-AC24-BC9002A636E3}" type="pres">
      <dgm:prSet presAssocID="{02C79CF3-A67A-4E1D-9347-2228E5714D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ente"/>
        </a:ext>
      </dgm:extLst>
    </dgm:pt>
    <dgm:pt modelId="{E95DBE57-7BFC-4292-B06F-634BD9E681AD}" type="pres">
      <dgm:prSet presAssocID="{02C79CF3-A67A-4E1D-9347-2228E5714DA7}" presName="spaceRect" presStyleCnt="0"/>
      <dgm:spPr/>
    </dgm:pt>
    <dgm:pt modelId="{38AD0B4E-0552-4471-BADB-C8EF3036D9E8}" type="pres">
      <dgm:prSet presAssocID="{02C79CF3-A67A-4E1D-9347-2228E5714DA7}" presName="textRect" presStyleLbl="revTx" presStyleIdx="0" presStyleCnt="3">
        <dgm:presLayoutVars>
          <dgm:chMax val="1"/>
          <dgm:chPref val="1"/>
        </dgm:presLayoutVars>
      </dgm:prSet>
      <dgm:spPr/>
    </dgm:pt>
    <dgm:pt modelId="{11406E36-CD55-45D3-8FCE-B0402AB1C264}" type="pres">
      <dgm:prSet presAssocID="{85B48CA0-BDA5-45C0-8704-9C5EA2FECE22}" presName="sibTrans" presStyleCnt="0"/>
      <dgm:spPr/>
    </dgm:pt>
    <dgm:pt modelId="{6F0BB0A1-EE0F-4EF8-B9DF-1B622E26AEBC}" type="pres">
      <dgm:prSet presAssocID="{1DEE61FE-B2D9-4921-BAF6-1E8673831F5E}" presName="compNode" presStyleCnt="0"/>
      <dgm:spPr/>
    </dgm:pt>
    <dgm:pt modelId="{B663D417-7B80-4C42-AECC-A09FA86243CD}" type="pres">
      <dgm:prSet presAssocID="{1DEE61FE-B2D9-4921-BAF6-1E8673831F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va"/>
        </a:ext>
      </dgm:extLst>
    </dgm:pt>
    <dgm:pt modelId="{95F09EE7-1CD7-4404-B239-B0D3C6A7C2D6}" type="pres">
      <dgm:prSet presAssocID="{1DEE61FE-B2D9-4921-BAF6-1E8673831F5E}" presName="spaceRect" presStyleCnt="0"/>
      <dgm:spPr/>
    </dgm:pt>
    <dgm:pt modelId="{E12EFBF5-91A2-4644-93CF-4EA9EB90776D}" type="pres">
      <dgm:prSet presAssocID="{1DEE61FE-B2D9-4921-BAF6-1E8673831F5E}" presName="textRect" presStyleLbl="revTx" presStyleIdx="1" presStyleCnt="3">
        <dgm:presLayoutVars>
          <dgm:chMax val="1"/>
          <dgm:chPref val="1"/>
        </dgm:presLayoutVars>
      </dgm:prSet>
      <dgm:spPr/>
    </dgm:pt>
    <dgm:pt modelId="{8EFA35BE-C7A4-44F4-8A91-B85121EBDE0C}" type="pres">
      <dgm:prSet presAssocID="{F0A0B400-38B6-4C64-8B84-1C6C80C09D95}" presName="sibTrans" presStyleCnt="0"/>
      <dgm:spPr/>
    </dgm:pt>
    <dgm:pt modelId="{70E0F6A1-072C-4BDF-8E42-6F6A673BA01E}" type="pres">
      <dgm:prSet presAssocID="{BD578262-A463-4BE3-BC4A-99928E25DF3C}" presName="compNode" presStyleCnt="0"/>
      <dgm:spPr/>
    </dgm:pt>
    <dgm:pt modelId="{2AB67584-746F-4F60-9BC7-EAE03E8D9CA8}" type="pres">
      <dgm:prSet presAssocID="{BD578262-A463-4BE3-BC4A-99928E25DF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bros"/>
        </a:ext>
      </dgm:extLst>
    </dgm:pt>
    <dgm:pt modelId="{C2A77959-090E-40E5-AD76-E6D89199A7C2}" type="pres">
      <dgm:prSet presAssocID="{BD578262-A463-4BE3-BC4A-99928E25DF3C}" presName="spaceRect" presStyleCnt="0"/>
      <dgm:spPr/>
    </dgm:pt>
    <dgm:pt modelId="{D65C79FC-5C9C-462A-BE17-3624ED42601E}" type="pres">
      <dgm:prSet presAssocID="{BD578262-A463-4BE3-BC4A-99928E25DF3C}" presName="textRect" presStyleLbl="revTx" presStyleIdx="2" presStyleCnt="3">
        <dgm:presLayoutVars>
          <dgm:chMax val="1"/>
          <dgm:chPref val="1"/>
        </dgm:presLayoutVars>
      </dgm:prSet>
      <dgm:spPr/>
    </dgm:pt>
  </dgm:ptLst>
  <dgm:cxnLst>
    <dgm:cxn modelId="{9FFB2F09-7961-4E42-A16F-DEE6EF84E46E}" type="presOf" srcId="{02C79CF3-A67A-4E1D-9347-2228E5714DA7}" destId="{38AD0B4E-0552-4471-BADB-C8EF3036D9E8}" srcOrd="0" destOrd="0" presId="urn:microsoft.com/office/officeart/2018/2/layout/IconLabelList"/>
    <dgm:cxn modelId="{7E1A8C22-5E9D-4DF1-ACA8-4D346CC65389}" type="presOf" srcId="{6C005752-3D5E-47BD-91B7-AA4347765C29}" destId="{B5499DF3-788B-4201-BB9A-C00EB063551C}" srcOrd="0" destOrd="0" presId="urn:microsoft.com/office/officeart/2018/2/layout/IconLabelList"/>
    <dgm:cxn modelId="{5F52A530-15D3-4B71-AD61-A4A2DDA870CF}" type="presOf" srcId="{BD578262-A463-4BE3-BC4A-99928E25DF3C}" destId="{D65C79FC-5C9C-462A-BE17-3624ED42601E}" srcOrd="0" destOrd="0" presId="urn:microsoft.com/office/officeart/2018/2/layout/IconLabelList"/>
    <dgm:cxn modelId="{74D7593C-88E8-4852-9C80-BA2EE3E287D1}" type="presOf" srcId="{1DEE61FE-B2D9-4921-BAF6-1E8673831F5E}" destId="{E12EFBF5-91A2-4644-93CF-4EA9EB90776D}" srcOrd="0" destOrd="0" presId="urn:microsoft.com/office/officeart/2018/2/layout/IconLabelList"/>
    <dgm:cxn modelId="{C475A1D4-E410-448E-9024-A476341A84CA}" srcId="{6C005752-3D5E-47BD-91B7-AA4347765C29}" destId="{BD578262-A463-4BE3-BC4A-99928E25DF3C}" srcOrd="2" destOrd="0" parTransId="{1171DD32-BDF4-4D36-BAA1-C962511E5524}" sibTransId="{4687A461-19F7-43EC-B184-BCDD50AF0A94}"/>
    <dgm:cxn modelId="{442168D6-BC79-4AF9-95B1-A20163B593F9}" srcId="{6C005752-3D5E-47BD-91B7-AA4347765C29}" destId="{02C79CF3-A67A-4E1D-9347-2228E5714DA7}" srcOrd="0" destOrd="0" parTransId="{864D6768-012B-41D8-A03E-1BEBAB56EA99}" sibTransId="{85B48CA0-BDA5-45C0-8704-9C5EA2FECE22}"/>
    <dgm:cxn modelId="{9F12E3DD-B0CC-48FB-9510-F6011B974FC4}" srcId="{6C005752-3D5E-47BD-91B7-AA4347765C29}" destId="{1DEE61FE-B2D9-4921-BAF6-1E8673831F5E}" srcOrd="1" destOrd="0" parTransId="{CE4559A1-AA13-40E0-8F6B-B2BB7B9176AA}" sibTransId="{F0A0B400-38B6-4C64-8B84-1C6C80C09D95}"/>
    <dgm:cxn modelId="{85C235AD-8C1C-4FD5-829B-DE4D4DBBFC21}" type="presParOf" srcId="{B5499DF3-788B-4201-BB9A-C00EB063551C}" destId="{F0F1F1CD-D980-48DF-9FE0-C8F39BC38FC8}" srcOrd="0" destOrd="0" presId="urn:microsoft.com/office/officeart/2018/2/layout/IconLabelList"/>
    <dgm:cxn modelId="{AAC7AE16-2D60-4898-8C89-ECACD2B7B5DC}" type="presParOf" srcId="{F0F1F1CD-D980-48DF-9FE0-C8F39BC38FC8}" destId="{F5D11F72-0596-4A1B-AC24-BC9002A636E3}" srcOrd="0" destOrd="0" presId="urn:microsoft.com/office/officeart/2018/2/layout/IconLabelList"/>
    <dgm:cxn modelId="{60090CF2-3E1D-470B-B24F-907468BA5838}" type="presParOf" srcId="{F0F1F1CD-D980-48DF-9FE0-C8F39BC38FC8}" destId="{E95DBE57-7BFC-4292-B06F-634BD9E681AD}" srcOrd="1" destOrd="0" presId="urn:microsoft.com/office/officeart/2018/2/layout/IconLabelList"/>
    <dgm:cxn modelId="{3C80A9D8-947D-4740-988D-9756B0689BBA}" type="presParOf" srcId="{F0F1F1CD-D980-48DF-9FE0-C8F39BC38FC8}" destId="{38AD0B4E-0552-4471-BADB-C8EF3036D9E8}" srcOrd="2" destOrd="0" presId="urn:microsoft.com/office/officeart/2018/2/layout/IconLabelList"/>
    <dgm:cxn modelId="{98958E02-60A6-4943-9288-87348B7E1634}" type="presParOf" srcId="{B5499DF3-788B-4201-BB9A-C00EB063551C}" destId="{11406E36-CD55-45D3-8FCE-B0402AB1C264}" srcOrd="1" destOrd="0" presId="urn:microsoft.com/office/officeart/2018/2/layout/IconLabelList"/>
    <dgm:cxn modelId="{4C5B999D-8A1D-4E5B-BEF4-CCE6FECCD9CA}" type="presParOf" srcId="{B5499DF3-788B-4201-BB9A-C00EB063551C}" destId="{6F0BB0A1-EE0F-4EF8-B9DF-1B622E26AEBC}" srcOrd="2" destOrd="0" presId="urn:microsoft.com/office/officeart/2018/2/layout/IconLabelList"/>
    <dgm:cxn modelId="{2181049D-FF4C-448B-BBD9-3AA713547CFF}" type="presParOf" srcId="{6F0BB0A1-EE0F-4EF8-B9DF-1B622E26AEBC}" destId="{B663D417-7B80-4C42-AECC-A09FA86243CD}" srcOrd="0" destOrd="0" presId="urn:microsoft.com/office/officeart/2018/2/layout/IconLabelList"/>
    <dgm:cxn modelId="{8CE8F660-B2FE-4A5F-ACA5-7290C5B58E8F}" type="presParOf" srcId="{6F0BB0A1-EE0F-4EF8-B9DF-1B622E26AEBC}" destId="{95F09EE7-1CD7-4404-B239-B0D3C6A7C2D6}" srcOrd="1" destOrd="0" presId="urn:microsoft.com/office/officeart/2018/2/layout/IconLabelList"/>
    <dgm:cxn modelId="{B0BD8AF6-24DF-4B61-BF64-F269CF82B9C3}" type="presParOf" srcId="{6F0BB0A1-EE0F-4EF8-B9DF-1B622E26AEBC}" destId="{E12EFBF5-91A2-4644-93CF-4EA9EB90776D}" srcOrd="2" destOrd="0" presId="urn:microsoft.com/office/officeart/2018/2/layout/IconLabelList"/>
    <dgm:cxn modelId="{41F743E5-5DAE-4EF6-8031-13496D747D24}" type="presParOf" srcId="{B5499DF3-788B-4201-BB9A-C00EB063551C}" destId="{8EFA35BE-C7A4-44F4-8A91-B85121EBDE0C}" srcOrd="3" destOrd="0" presId="urn:microsoft.com/office/officeart/2018/2/layout/IconLabelList"/>
    <dgm:cxn modelId="{C6B56F60-900C-4257-9819-5160313B56B8}" type="presParOf" srcId="{B5499DF3-788B-4201-BB9A-C00EB063551C}" destId="{70E0F6A1-072C-4BDF-8E42-6F6A673BA01E}" srcOrd="4" destOrd="0" presId="urn:microsoft.com/office/officeart/2018/2/layout/IconLabelList"/>
    <dgm:cxn modelId="{06D03BCF-C8E8-4C0C-8A66-B11E0FCA61B2}" type="presParOf" srcId="{70E0F6A1-072C-4BDF-8E42-6F6A673BA01E}" destId="{2AB67584-746F-4F60-9BC7-EAE03E8D9CA8}" srcOrd="0" destOrd="0" presId="urn:microsoft.com/office/officeart/2018/2/layout/IconLabelList"/>
    <dgm:cxn modelId="{90E3A3E3-46CC-4D47-9223-F5D937433878}" type="presParOf" srcId="{70E0F6A1-072C-4BDF-8E42-6F6A673BA01E}" destId="{C2A77959-090E-40E5-AD76-E6D89199A7C2}" srcOrd="1" destOrd="0" presId="urn:microsoft.com/office/officeart/2018/2/layout/IconLabelList"/>
    <dgm:cxn modelId="{8130BDD5-7A23-4B2C-AB29-61937C3ACECF}" type="presParOf" srcId="{70E0F6A1-072C-4BDF-8E42-6F6A673BA01E}" destId="{D65C79FC-5C9C-462A-BE17-3624ED4260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FF3098-3C47-45A8-B4A5-CDDA9CD11EFA}"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0E854BE8-D3C7-4940-8FD5-C77214E4C161}">
      <dgm:prSet/>
      <dgm:spPr/>
      <dgm:t>
        <a:bodyPr/>
        <a:lstStyle/>
        <a:p>
          <a:r>
            <a:rPr lang="es-419"/>
            <a:t>Imaginar y escribir muchas imágenes, en especial escribirlas muy rápido.</a:t>
          </a:r>
          <a:endParaRPr lang="en-US"/>
        </a:p>
      </dgm:t>
    </dgm:pt>
    <dgm:pt modelId="{2C376BE8-606B-448F-9B99-6D82113D906A}" type="parTrans" cxnId="{8FE0D59F-F5DF-4ED2-890F-7D476034AB96}">
      <dgm:prSet/>
      <dgm:spPr/>
      <dgm:t>
        <a:bodyPr/>
        <a:lstStyle/>
        <a:p>
          <a:endParaRPr lang="en-US"/>
        </a:p>
      </dgm:t>
    </dgm:pt>
    <dgm:pt modelId="{4C588E71-163E-4051-AE1A-E0EE0BA84AA0}" type="sibTrans" cxnId="{8FE0D59F-F5DF-4ED2-890F-7D476034AB96}">
      <dgm:prSet phldrT="01" phldr="0"/>
      <dgm:spPr/>
      <dgm:t>
        <a:bodyPr/>
        <a:lstStyle/>
        <a:p>
          <a:r>
            <a:rPr lang="en-US"/>
            <a:t>01</a:t>
          </a:r>
        </a:p>
      </dgm:t>
    </dgm:pt>
    <dgm:pt modelId="{07591C1E-126F-4DF9-94F7-8518E1419286}">
      <dgm:prSet/>
      <dgm:spPr/>
      <dgm:t>
        <a:bodyPr/>
        <a:lstStyle/>
        <a:p>
          <a:r>
            <a:rPr lang="es-419"/>
            <a:t>La imagen no es lo último que haces.</a:t>
          </a:r>
          <a:endParaRPr lang="en-US"/>
        </a:p>
      </dgm:t>
    </dgm:pt>
    <dgm:pt modelId="{3EE65FA1-B881-475F-92BB-31D42D7EC70E}" type="parTrans" cxnId="{651A04E6-EC55-4163-A3B8-B4E2A268D53B}">
      <dgm:prSet/>
      <dgm:spPr/>
      <dgm:t>
        <a:bodyPr/>
        <a:lstStyle/>
        <a:p>
          <a:endParaRPr lang="en-US"/>
        </a:p>
      </dgm:t>
    </dgm:pt>
    <dgm:pt modelId="{F33433A3-AC6E-4D81-9332-8409E2CF6B20}" type="sibTrans" cxnId="{651A04E6-EC55-4163-A3B8-B4E2A268D53B}">
      <dgm:prSet phldrT="02" phldr="0"/>
      <dgm:spPr/>
      <dgm:t>
        <a:bodyPr/>
        <a:lstStyle/>
        <a:p>
          <a:r>
            <a:rPr lang="en-US"/>
            <a:t>02</a:t>
          </a:r>
        </a:p>
      </dgm:t>
    </dgm:pt>
    <dgm:pt modelId="{25088DA7-0555-4D60-AFEC-F3ACE931F87D}">
      <dgm:prSet/>
      <dgm:spPr/>
      <dgm:t>
        <a:bodyPr/>
        <a:lstStyle/>
        <a:p>
          <a:r>
            <a:rPr lang="es-419"/>
            <a:t>Falla temprano y falla a menudo.</a:t>
          </a:r>
          <a:endParaRPr lang="en-US"/>
        </a:p>
      </dgm:t>
    </dgm:pt>
    <dgm:pt modelId="{F5731011-AA3D-48A4-BF61-E0CCD9185097}" type="parTrans" cxnId="{3A89B2A7-EEC1-419C-A0DB-E8FFCCA976CE}">
      <dgm:prSet/>
      <dgm:spPr/>
      <dgm:t>
        <a:bodyPr/>
        <a:lstStyle/>
        <a:p>
          <a:endParaRPr lang="en-US"/>
        </a:p>
      </dgm:t>
    </dgm:pt>
    <dgm:pt modelId="{BA95A6EF-E852-43B5-9AF1-08F34B2071A2}" type="sibTrans" cxnId="{3A89B2A7-EEC1-419C-A0DB-E8FFCCA976CE}">
      <dgm:prSet phldrT="03" phldr="0"/>
      <dgm:spPr/>
      <dgm:t>
        <a:bodyPr/>
        <a:lstStyle/>
        <a:p>
          <a:r>
            <a:rPr lang="en-US"/>
            <a:t>03</a:t>
          </a:r>
        </a:p>
      </dgm:t>
    </dgm:pt>
    <dgm:pt modelId="{BB3A071B-862C-45F0-95CF-57833399DA31}" type="pres">
      <dgm:prSet presAssocID="{0BFF3098-3C47-45A8-B4A5-CDDA9CD11EFA}" presName="Name0" presStyleCnt="0">
        <dgm:presLayoutVars>
          <dgm:animLvl val="lvl"/>
          <dgm:resizeHandles val="exact"/>
        </dgm:presLayoutVars>
      </dgm:prSet>
      <dgm:spPr/>
    </dgm:pt>
    <dgm:pt modelId="{7E58CA25-7577-4CA7-89AF-1292A27AFC30}" type="pres">
      <dgm:prSet presAssocID="{0E854BE8-D3C7-4940-8FD5-C77214E4C161}" presName="compositeNode" presStyleCnt="0">
        <dgm:presLayoutVars>
          <dgm:bulletEnabled val="1"/>
        </dgm:presLayoutVars>
      </dgm:prSet>
      <dgm:spPr/>
    </dgm:pt>
    <dgm:pt modelId="{C108CA89-2877-4699-B1DF-B51E2CEAB6A8}" type="pres">
      <dgm:prSet presAssocID="{0E854BE8-D3C7-4940-8FD5-C77214E4C161}" presName="bgRect" presStyleLbl="alignNode1" presStyleIdx="0" presStyleCnt="3"/>
      <dgm:spPr/>
    </dgm:pt>
    <dgm:pt modelId="{CF7B61FD-432A-4314-B0D5-5CF59773ECBE}" type="pres">
      <dgm:prSet presAssocID="{4C588E71-163E-4051-AE1A-E0EE0BA84AA0}" presName="sibTransNodeRect" presStyleLbl="alignNode1" presStyleIdx="0" presStyleCnt="3">
        <dgm:presLayoutVars>
          <dgm:chMax val="0"/>
          <dgm:bulletEnabled val="1"/>
        </dgm:presLayoutVars>
      </dgm:prSet>
      <dgm:spPr/>
    </dgm:pt>
    <dgm:pt modelId="{F83CF1FE-8BB1-4FD2-AB78-E30C3BB2BEC9}" type="pres">
      <dgm:prSet presAssocID="{0E854BE8-D3C7-4940-8FD5-C77214E4C161}" presName="nodeRect" presStyleLbl="alignNode1" presStyleIdx="0" presStyleCnt="3">
        <dgm:presLayoutVars>
          <dgm:bulletEnabled val="1"/>
        </dgm:presLayoutVars>
      </dgm:prSet>
      <dgm:spPr/>
    </dgm:pt>
    <dgm:pt modelId="{66C1A6F1-E67C-44A6-B752-1180C5F3FBC3}" type="pres">
      <dgm:prSet presAssocID="{4C588E71-163E-4051-AE1A-E0EE0BA84AA0}" presName="sibTrans" presStyleCnt="0"/>
      <dgm:spPr/>
    </dgm:pt>
    <dgm:pt modelId="{89EA60B0-6850-4BA0-85BB-8A19CED92333}" type="pres">
      <dgm:prSet presAssocID="{07591C1E-126F-4DF9-94F7-8518E1419286}" presName="compositeNode" presStyleCnt="0">
        <dgm:presLayoutVars>
          <dgm:bulletEnabled val="1"/>
        </dgm:presLayoutVars>
      </dgm:prSet>
      <dgm:spPr/>
    </dgm:pt>
    <dgm:pt modelId="{A0F505B7-1B46-4A03-B06A-68B1D2C85C41}" type="pres">
      <dgm:prSet presAssocID="{07591C1E-126F-4DF9-94F7-8518E1419286}" presName="bgRect" presStyleLbl="alignNode1" presStyleIdx="1" presStyleCnt="3"/>
      <dgm:spPr/>
    </dgm:pt>
    <dgm:pt modelId="{209F352F-21F7-4B45-AAD5-2F552077527B}" type="pres">
      <dgm:prSet presAssocID="{F33433A3-AC6E-4D81-9332-8409E2CF6B20}" presName="sibTransNodeRect" presStyleLbl="alignNode1" presStyleIdx="1" presStyleCnt="3">
        <dgm:presLayoutVars>
          <dgm:chMax val="0"/>
          <dgm:bulletEnabled val="1"/>
        </dgm:presLayoutVars>
      </dgm:prSet>
      <dgm:spPr/>
    </dgm:pt>
    <dgm:pt modelId="{7C164BA0-2ADA-462B-BB0D-C1761D4FEC0F}" type="pres">
      <dgm:prSet presAssocID="{07591C1E-126F-4DF9-94F7-8518E1419286}" presName="nodeRect" presStyleLbl="alignNode1" presStyleIdx="1" presStyleCnt="3">
        <dgm:presLayoutVars>
          <dgm:bulletEnabled val="1"/>
        </dgm:presLayoutVars>
      </dgm:prSet>
      <dgm:spPr/>
    </dgm:pt>
    <dgm:pt modelId="{4924F1A3-C025-4749-AB88-3CC1CD2A34DB}" type="pres">
      <dgm:prSet presAssocID="{F33433A3-AC6E-4D81-9332-8409E2CF6B20}" presName="sibTrans" presStyleCnt="0"/>
      <dgm:spPr/>
    </dgm:pt>
    <dgm:pt modelId="{8E24D943-8129-4332-A354-956310B626E0}" type="pres">
      <dgm:prSet presAssocID="{25088DA7-0555-4D60-AFEC-F3ACE931F87D}" presName="compositeNode" presStyleCnt="0">
        <dgm:presLayoutVars>
          <dgm:bulletEnabled val="1"/>
        </dgm:presLayoutVars>
      </dgm:prSet>
      <dgm:spPr/>
    </dgm:pt>
    <dgm:pt modelId="{97805C42-440C-482F-BC08-417B6CB8BE94}" type="pres">
      <dgm:prSet presAssocID="{25088DA7-0555-4D60-AFEC-F3ACE931F87D}" presName="bgRect" presStyleLbl="alignNode1" presStyleIdx="2" presStyleCnt="3"/>
      <dgm:spPr/>
    </dgm:pt>
    <dgm:pt modelId="{CB4BEC99-234B-4F78-8C4C-6909F0A5ACFD}" type="pres">
      <dgm:prSet presAssocID="{BA95A6EF-E852-43B5-9AF1-08F34B2071A2}" presName="sibTransNodeRect" presStyleLbl="alignNode1" presStyleIdx="2" presStyleCnt="3">
        <dgm:presLayoutVars>
          <dgm:chMax val="0"/>
          <dgm:bulletEnabled val="1"/>
        </dgm:presLayoutVars>
      </dgm:prSet>
      <dgm:spPr/>
    </dgm:pt>
    <dgm:pt modelId="{C498BA86-2F7C-4A7F-815A-64C00068BCC8}" type="pres">
      <dgm:prSet presAssocID="{25088DA7-0555-4D60-AFEC-F3ACE931F87D}" presName="nodeRect" presStyleLbl="alignNode1" presStyleIdx="2" presStyleCnt="3">
        <dgm:presLayoutVars>
          <dgm:bulletEnabled val="1"/>
        </dgm:presLayoutVars>
      </dgm:prSet>
      <dgm:spPr/>
    </dgm:pt>
  </dgm:ptLst>
  <dgm:cxnLst>
    <dgm:cxn modelId="{3F143502-7DCE-44F1-B3F8-CAA0A6387BB6}" type="presOf" srcId="{0E854BE8-D3C7-4940-8FD5-C77214E4C161}" destId="{C108CA89-2877-4699-B1DF-B51E2CEAB6A8}" srcOrd="0" destOrd="0" presId="urn:microsoft.com/office/officeart/2016/7/layout/LinearBlockProcessNumbered"/>
    <dgm:cxn modelId="{DB60EE09-B646-4E70-AD4F-4576FA800FF8}" type="presOf" srcId="{F33433A3-AC6E-4D81-9332-8409E2CF6B20}" destId="{209F352F-21F7-4B45-AAD5-2F552077527B}" srcOrd="0" destOrd="0" presId="urn:microsoft.com/office/officeart/2016/7/layout/LinearBlockProcessNumbered"/>
    <dgm:cxn modelId="{8DFC8F57-A34E-436A-8979-D4F0EF2F97A4}" type="presOf" srcId="{0BFF3098-3C47-45A8-B4A5-CDDA9CD11EFA}" destId="{BB3A071B-862C-45F0-95CF-57833399DA31}" srcOrd="0" destOrd="0" presId="urn:microsoft.com/office/officeart/2016/7/layout/LinearBlockProcessNumbered"/>
    <dgm:cxn modelId="{F117F958-E335-4455-8C0D-2FA3E01A9816}" type="presOf" srcId="{25088DA7-0555-4D60-AFEC-F3ACE931F87D}" destId="{C498BA86-2F7C-4A7F-815A-64C00068BCC8}" srcOrd="1" destOrd="0" presId="urn:microsoft.com/office/officeart/2016/7/layout/LinearBlockProcessNumbered"/>
    <dgm:cxn modelId="{6D807C8D-1D70-4FA6-9A32-1AC304698CD8}" type="presOf" srcId="{07591C1E-126F-4DF9-94F7-8518E1419286}" destId="{7C164BA0-2ADA-462B-BB0D-C1761D4FEC0F}" srcOrd="1" destOrd="0" presId="urn:microsoft.com/office/officeart/2016/7/layout/LinearBlockProcessNumbered"/>
    <dgm:cxn modelId="{B86A6990-D974-4ACF-A68C-01822696DFE4}" type="presOf" srcId="{0E854BE8-D3C7-4940-8FD5-C77214E4C161}" destId="{F83CF1FE-8BB1-4FD2-AB78-E30C3BB2BEC9}" srcOrd="1" destOrd="0" presId="urn:microsoft.com/office/officeart/2016/7/layout/LinearBlockProcessNumbered"/>
    <dgm:cxn modelId="{8FE0D59F-F5DF-4ED2-890F-7D476034AB96}" srcId="{0BFF3098-3C47-45A8-B4A5-CDDA9CD11EFA}" destId="{0E854BE8-D3C7-4940-8FD5-C77214E4C161}" srcOrd="0" destOrd="0" parTransId="{2C376BE8-606B-448F-9B99-6D82113D906A}" sibTransId="{4C588E71-163E-4051-AE1A-E0EE0BA84AA0}"/>
    <dgm:cxn modelId="{1A5EA5A2-F83C-4644-B520-063EE16EB465}" type="presOf" srcId="{4C588E71-163E-4051-AE1A-E0EE0BA84AA0}" destId="{CF7B61FD-432A-4314-B0D5-5CF59773ECBE}" srcOrd="0" destOrd="0" presId="urn:microsoft.com/office/officeart/2016/7/layout/LinearBlockProcessNumbered"/>
    <dgm:cxn modelId="{3A89B2A7-EEC1-419C-A0DB-E8FFCCA976CE}" srcId="{0BFF3098-3C47-45A8-B4A5-CDDA9CD11EFA}" destId="{25088DA7-0555-4D60-AFEC-F3ACE931F87D}" srcOrd="2" destOrd="0" parTransId="{F5731011-AA3D-48A4-BF61-E0CCD9185097}" sibTransId="{BA95A6EF-E852-43B5-9AF1-08F34B2071A2}"/>
    <dgm:cxn modelId="{C5529DC6-4CC4-4A53-9D0C-804788E32E70}" type="presOf" srcId="{07591C1E-126F-4DF9-94F7-8518E1419286}" destId="{A0F505B7-1B46-4A03-B06A-68B1D2C85C41}" srcOrd="0" destOrd="0" presId="urn:microsoft.com/office/officeart/2016/7/layout/LinearBlockProcessNumbered"/>
    <dgm:cxn modelId="{C848B8DF-7164-41F7-98E3-FD8DC07F4D74}" type="presOf" srcId="{25088DA7-0555-4D60-AFEC-F3ACE931F87D}" destId="{97805C42-440C-482F-BC08-417B6CB8BE94}" srcOrd="0" destOrd="0" presId="urn:microsoft.com/office/officeart/2016/7/layout/LinearBlockProcessNumbered"/>
    <dgm:cxn modelId="{651A04E6-EC55-4163-A3B8-B4E2A268D53B}" srcId="{0BFF3098-3C47-45A8-B4A5-CDDA9CD11EFA}" destId="{07591C1E-126F-4DF9-94F7-8518E1419286}" srcOrd="1" destOrd="0" parTransId="{3EE65FA1-B881-475F-92BB-31D42D7EC70E}" sibTransId="{F33433A3-AC6E-4D81-9332-8409E2CF6B20}"/>
    <dgm:cxn modelId="{AFA01AE8-619F-4442-867A-7DF9CEAA57F3}" type="presOf" srcId="{BA95A6EF-E852-43B5-9AF1-08F34B2071A2}" destId="{CB4BEC99-234B-4F78-8C4C-6909F0A5ACFD}" srcOrd="0" destOrd="0" presId="urn:microsoft.com/office/officeart/2016/7/layout/LinearBlockProcessNumbered"/>
    <dgm:cxn modelId="{F8C920F8-8515-4DD1-A9FE-85F9048EE5DE}" type="presParOf" srcId="{BB3A071B-862C-45F0-95CF-57833399DA31}" destId="{7E58CA25-7577-4CA7-89AF-1292A27AFC30}" srcOrd="0" destOrd="0" presId="urn:microsoft.com/office/officeart/2016/7/layout/LinearBlockProcessNumbered"/>
    <dgm:cxn modelId="{5D5BB69E-B0D2-414F-B1B9-ABB9C2C3D5D2}" type="presParOf" srcId="{7E58CA25-7577-4CA7-89AF-1292A27AFC30}" destId="{C108CA89-2877-4699-B1DF-B51E2CEAB6A8}" srcOrd="0" destOrd="0" presId="urn:microsoft.com/office/officeart/2016/7/layout/LinearBlockProcessNumbered"/>
    <dgm:cxn modelId="{AD75C8AA-B4A2-412D-ABF1-DB75FC3ED8AF}" type="presParOf" srcId="{7E58CA25-7577-4CA7-89AF-1292A27AFC30}" destId="{CF7B61FD-432A-4314-B0D5-5CF59773ECBE}" srcOrd="1" destOrd="0" presId="urn:microsoft.com/office/officeart/2016/7/layout/LinearBlockProcessNumbered"/>
    <dgm:cxn modelId="{9CF206E9-DA24-4713-9A32-C70D559CBCEC}" type="presParOf" srcId="{7E58CA25-7577-4CA7-89AF-1292A27AFC30}" destId="{F83CF1FE-8BB1-4FD2-AB78-E30C3BB2BEC9}" srcOrd="2" destOrd="0" presId="urn:microsoft.com/office/officeart/2016/7/layout/LinearBlockProcessNumbered"/>
    <dgm:cxn modelId="{DEB83AE6-B60C-46B1-8CEE-DBC05E2672A6}" type="presParOf" srcId="{BB3A071B-862C-45F0-95CF-57833399DA31}" destId="{66C1A6F1-E67C-44A6-B752-1180C5F3FBC3}" srcOrd="1" destOrd="0" presId="urn:microsoft.com/office/officeart/2016/7/layout/LinearBlockProcessNumbered"/>
    <dgm:cxn modelId="{9806EF42-4BAF-43AB-8161-8C51F2257481}" type="presParOf" srcId="{BB3A071B-862C-45F0-95CF-57833399DA31}" destId="{89EA60B0-6850-4BA0-85BB-8A19CED92333}" srcOrd="2" destOrd="0" presId="urn:microsoft.com/office/officeart/2016/7/layout/LinearBlockProcessNumbered"/>
    <dgm:cxn modelId="{9EC1076B-C678-483E-A9F3-1607A7BDDA1F}" type="presParOf" srcId="{89EA60B0-6850-4BA0-85BB-8A19CED92333}" destId="{A0F505B7-1B46-4A03-B06A-68B1D2C85C41}" srcOrd="0" destOrd="0" presId="urn:microsoft.com/office/officeart/2016/7/layout/LinearBlockProcessNumbered"/>
    <dgm:cxn modelId="{42733A1F-E624-4AB3-9A90-038EDE5AC1B3}" type="presParOf" srcId="{89EA60B0-6850-4BA0-85BB-8A19CED92333}" destId="{209F352F-21F7-4B45-AAD5-2F552077527B}" srcOrd="1" destOrd="0" presId="urn:microsoft.com/office/officeart/2016/7/layout/LinearBlockProcessNumbered"/>
    <dgm:cxn modelId="{CA5959DE-954D-498A-A284-89F4B25C605F}" type="presParOf" srcId="{89EA60B0-6850-4BA0-85BB-8A19CED92333}" destId="{7C164BA0-2ADA-462B-BB0D-C1761D4FEC0F}" srcOrd="2" destOrd="0" presId="urn:microsoft.com/office/officeart/2016/7/layout/LinearBlockProcessNumbered"/>
    <dgm:cxn modelId="{407EE08F-2DDD-4FE9-B2C2-EAC1EAD94FE3}" type="presParOf" srcId="{BB3A071B-862C-45F0-95CF-57833399DA31}" destId="{4924F1A3-C025-4749-AB88-3CC1CD2A34DB}" srcOrd="3" destOrd="0" presId="urn:microsoft.com/office/officeart/2016/7/layout/LinearBlockProcessNumbered"/>
    <dgm:cxn modelId="{4012498A-206E-4330-ADE9-33153440D509}" type="presParOf" srcId="{BB3A071B-862C-45F0-95CF-57833399DA31}" destId="{8E24D943-8129-4332-A354-956310B626E0}" srcOrd="4" destOrd="0" presId="urn:microsoft.com/office/officeart/2016/7/layout/LinearBlockProcessNumbered"/>
    <dgm:cxn modelId="{CC33DC20-7C78-4E99-AE32-BC862C25DCE0}" type="presParOf" srcId="{8E24D943-8129-4332-A354-956310B626E0}" destId="{97805C42-440C-482F-BC08-417B6CB8BE94}" srcOrd="0" destOrd="0" presId="urn:microsoft.com/office/officeart/2016/7/layout/LinearBlockProcessNumbered"/>
    <dgm:cxn modelId="{022EA3BD-911C-4902-A5A0-D1840470D0DD}" type="presParOf" srcId="{8E24D943-8129-4332-A354-956310B626E0}" destId="{CB4BEC99-234B-4F78-8C4C-6909F0A5ACFD}" srcOrd="1" destOrd="0" presId="urn:microsoft.com/office/officeart/2016/7/layout/LinearBlockProcessNumbered"/>
    <dgm:cxn modelId="{B30DCC70-A7EF-41B1-84C5-43F89491F49E}" type="presParOf" srcId="{8E24D943-8129-4332-A354-956310B626E0}" destId="{C498BA86-2F7C-4A7F-815A-64C00068BCC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F3A37D-6BD9-4414-BB01-2D48136029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277E2E-4121-4DC7-9343-A0080EA25596}">
      <dgm:prSet/>
      <dgm:spPr/>
      <dgm:t>
        <a:bodyPr/>
        <a:lstStyle/>
        <a:p>
          <a:r>
            <a:rPr lang="es-419" dirty="0"/>
            <a:t>Permite explorar probabilidades condicionales y ver la correlación entre las variables del sistema.</a:t>
          </a:r>
          <a:endParaRPr lang="en-US" dirty="0"/>
        </a:p>
      </dgm:t>
    </dgm:pt>
    <dgm:pt modelId="{89F6E49B-9828-4FCF-8D3F-C44246AA3D90}" type="parTrans" cxnId="{CCB73121-C722-4AC0-8FC3-067067BCE13D}">
      <dgm:prSet/>
      <dgm:spPr/>
      <dgm:t>
        <a:bodyPr/>
        <a:lstStyle/>
        <a:p>
          <a:endParaRPr lang="en-US"/>
        </a:p>
      </dgm:t>
    </dgm:pt>
    <dgm:pt modelId="{791FD5F0-4D56-43D2-BB59-0E723A3D82B8}" type="sibTrans" cxnId="{CCB73121-C722-4AC0-8FC3-067067BCE13D}">
      <dgm:prSet/>
      <dgm:spPr/>
      <dgm:t>
        <a:bodyPr/>
        <a:lstStyle/>
        <a:p>
          <a:endParaRPr lang="en-US"/>
        </a:p>
      </dgm:t>
    </dgm:pt>
    <dgm:pt modelId="{678A9441-D01C-4279-AFED-4D65DDA97456}">
      <dgm:prSet/>
      <dgm:spPr/>
      <dgm:t>
        <a:bodyPr/>
        <a:lstStyle/>
        <a:p>
          <a:r>
            <a:rPr lang="es-419"/>
            <a:t>Te permite acceder inmediatamente a los datos.</a:t>
          </a:r>
          <a:endParaRPr lang="en-US"/>
        </a:p>
      </dgm:t>
    </dgm:pt>
    <dgm:pt modelId="{589FD3D6-A21C-487D-A70D-26BA0EA307F1}" type="parTrans" cxnId="{BFD81766-8B8F-472F-8F26-0FADBA8A2C4A}">
      <dgm:prSet/>
      <dgm:spPr/>
      <dgm:t>
        <a:bodyPr/>
        <a:lstStyle/>
        <a:p>
          <a:endParaRPr lang="en-US"/>
        </a:p>
      </dgm:t>
    </dgm:pt>
    <dgm:pt modelId="{A5BEB2C3-8AED-4F7B-B473-236F1C18A3AF}" type="sibTrans" cxnId="{BFD81766-8B8F-472F-8F26-0FADBA8A2C4A}">
      <dgm:prSet/>
      <dgm:spPr/>
      <dgm:t>
        <a:bodyPr/>
        <a:lstStyle/>
        <a:p>
          <a:endParaRPr lang="en-US"/>
        </a:p>
      </dgm:t>
    </dgm:pt>
    <dgm:pt modelId="{AEA83329-C898-4D3D-8AA7-FCDE81228434}" type="pres">
      <dgm:prSet presAssocID="{67F3A37D-6BD9-4414-BB01-2D481360294A}" presName="root" presStyleCnt="0">
        <dgm:presLayoutVars>
          <dgm:dir/>
          <dgm:resizeHandles val="exact"/>
        </dgm:presLayoutVars>
      </dgm:prSet>
      <dgm:spPr/>
    </dgm:pt>
    <dgm:pt modelId="{19472677-5185-48F6-9A6E-FA7DD419FF01}" type="pres">
      <dgm:prSet presAssocID="{65277E2E-4121-4DC7-9343-A0080EA25596}" presName="compNode" presStyleCnt="0"/>
      <dgm:spPr/>
    </dgm:pt>
    <dgm:pt modelId="{0B5421E8-82FD-477D-A302-34FE118F20FF}" type="pres">
      <dgm:prSet presAssocID="{65277E2E-4121-4DC7-9343-A0080EA25596}" presName="bgRect" presStyleLbl="bgShp" presStyleIdx="0" presStyleCnt="2"/>
      <dgm:spPr/>
    </dgm:pt>
    <dgm:pt modelId="{70D628B1-49A4-468E-A122-F1B921857FA9}" type="pres">
      <dgm:prSet presAssocID="{65277E2E-4121-4DC7-9343-A0080EA255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24C612A-74E1-47A3-A077-A59417CF592C}" type="pres">
      <dgm:prSet presAssocID="{65277E2E-4121-4DC7-9343-A0080EA25596}" presName="spaceRect" presStyleCnt="0"/>
      <dgm:spPr/>
    </dgm:pt>
    <dgm:pt modelId="{98DFC48D-61ED-476F-B7E4-CF97CC381861}" type="pres">
      <dgm:prSet presAssocID="{65277E2E-4121-4DC7-9343-A0080EA25596}" presName="parTx" presStyleLbl="revTx" presStyleIdx="0" presStyleCnt="2">
        <dgm:presLayoutVars>
          <dgm:chMax val="0"/>
          <dgm:chPref val="0"/>
        </dgm:presLayoutVars>
      </dgm:prSet>
      <dgm:spPr/>
    </dgm:pt>
    <dgm:pt modelId="{75AA1FD3-DE88-4CF7-B754-316DE119318A}" type="pres">
      <dgm:prSet presAssocID="{791FD5F0-4D56-43D2-BB59-0E723A3D82B8}" presName="sibTrans" presStyleCnt="0"/>
      <dgm:spPr/>
    </dgm:pt>
    <dgm:pt modelId="{90AACD70-3B00-41FA-9F41-908D3858306C}" type="pres">
      <dgm:prSet presAssocID="{678A9441-D01C-4279-AFED-4D65DDA97456}" presName="compNode" presStyleCnt="0"/>
      <dgm:spPr/>
    </dgm:pt>
    <dgm:pt modelId="{4C65E457-997B-4CB3-A147-27E7210AD96C}" type="pres">
      <dgm:prSet presAssocID="{678A9441-D01C-4279-AFED-4D65DDA97456}" presName="bgRect" presStyleLbl="bgShp" presStyleIdx="1" presStyleCnt="2"/>
      <dgm:spPr/>
    </dgm:pt>
    <dgm:pt modelId="{7677746A-4BAC-43CC-9A39-F87083F72847}" type="pres">
      <dgm:prSet presAssocID="{678A9441-D01C-4279-AFED-4D65DDA974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3CF7B86E-778F-41E9-B7F8-9B0F763A8734}" type="pres">
      <dgm:prSet presAssocID="{678A9441-D01C-4279-AFED-4D65DDA97456}" presName="spaceRect" presStyleCnt="0"/>
      <dgm:spPr/>
    </dgm:pt>
    <dgm:pt modelId="{D74D81DC-2FF0-4A7A-88A0-01804943E147}" type="pres">
      <dgm:prSet presAssocID="{678A9441-D01C-4279-AFED-4D65DDA97456}" presName="parTx" presStyleLbl="revTx" presStyleIdx="1" presStyleCnt="2">
        <dgm:presLayoutVars>
          <dgm:chMax val="0"/>
          <dgm:chPref val="0"/>
        </dgm:presLayoutVars>
      </dgm:prSet>
      <dgm:spPr/>
    </dgm:pt>
  </dgm:ptLst>
  <dgm:cxnLst>
    <dgm:cxn modelId="{CFC59B08-39BB-41E0-86DC-840A92C28212}" type="presOf" srcId="{67F3A37D-6BD9-4414-BB01-2D481360294A}" destId="{AEA83329-C898-4D3D-8AA7-FCDE81228434}" srcOrd="0" destOrd="0" presId="urn:microsoft.com/office/officeart/2018/2/layout/IconVerticalSolidList"/>
    <dgm:cxn modelId="{A7A4EB11-B63A-4674-B2AF-F2FE6F1D0DE6}" type="presOf" srcId="{678A9441-D01C-4279-AFED-4D65DDA97456}" destId="{D74D81DC-2FF0-4A7A-88A0-01804943E147}" srcOrd="0" destOrd="0" presId="urn:microsoft.com/office/officeart/2018/2/layout/IconVerticalSolidList"/>
    <dgm:cxn modelId="{CCB73121-C722-4AC0-8FC3-067067BCE13D}" srcId="{67F3A37D-6BD9-4414-BB01-2D481360294A}" destId="{65277E2E-4121-4DC7-9343-A0080EA25596}" srcOrd="0" destOrd="0" parTransId="{89F6E49B-9828-4FCF-8D3F-C44246AA3D90}" sibTransId="{791FD5F0-4D56-43D2-BB59-0E723A3D82B8}"/>
    <dgm:cxn modelId="{BFD81766-8B8F-472F-8F26-0FADBA8A2C4A}" srcId="{67F3A37D-6BD9-4414-BB01-2D481360294A}" destId="{678A9441-D01C-4279-AFED-4D65DDA97456}" srcOrd="1" destOrd="0" parTransId="{589FD3D6-A21C-487D-A70D-26BA0EA307F1}" sibTransId="{A5BEB2C3-8AED-4F7B-B473-236F1C18A3AF}"/>
    <dgm:cxn modelId="{B8E264F0-CC40-4AB8-92BF-5FC08BA3A81E}" type="presOf" srcId="{65277E2E-4121-4DC7-9343-A0080EA25596}" destId="{98DFC48D-61ED-476F-B7E4-CF97CC381861}" srcOrd="0" destOrd="0" presId="urn:microsoft.com/office/officeart/2018/2/layout/IconVerticalSolidList"/>
    <dgm:cxn modelId="{C74FFC74-7A40-4C75-9C5E-4615F38142B1}" type="presParOf" srcId="{AEA83329-C898-4D3D-8AA7-FCDE81228434}" destId="{19472677-5185-48F6-9A6E-FA7DD419FF01}" srcOrd="0" destOrd="0" presId="urn:microsoft.com/office/officeart/2018/2/layout/IconVerticalSolidList"/>
    <dgm:cxn modelId="{04B34E2D-A512-4247-8F5E-789D6867CE9C}" type="presParOf" srcId="{19472677-5185-48F6-9A6E-FA7DD419FF01}" destId="{0B5421E8-82FD-477D-A302-34FE118F20FF}" srcOrd="0" destOrd="0" presId="urn:microsoft.com/office/officeart/2018/2/layout/IconVerticalSolidList"/>
    <dgm:cxn modelId="{61E6FC3B-C691-464A-8829-B73AB1E05E47}" type="presParOf" srcId="{19472677-5185-48F6-9A6E-FA7DD419FF01}" destId="{70D628B1-49A4-468E-A122-F1B921857FA9}" srcOrd="1" destOrd="0" presId="urn:microsoft.com/office/officeart/2018/2/layout/IconVerticalSolidList"/>
    <dgm:cxn modelId="{BA1E3842-EF14-4058-92D4-B2A5F17A9D6C}" type="presParOf" srcId="{19472677-5185-48F6-9A6E-FA7DD419FF01}" destId="{A24C612A-74E1-47A3-A077-A59417CF592C}" srcOrd="2" destOrd="0" presId="urn:microsoft.com/office/officeart/2018/2/layout/IconVerticalSolidList"/>
    <dgm:cxn modelId="{B43A6209-A316-4994-A987-F3329CB8005A}" type="presParOf" srcId="{19472677-5185-48F6-9A6E-FA7DD419FF01}" destId="{98DFC48D-61ED-476F-B7E4-CF97CC381861}" srcOrd="3" destOrd="0" presId="urn:microsoft.com/office/officeart/2018/2/layout/IconVerticalSolidList"/>
    <dgm:cxn modelId="{C1CDDC7B-BC7A-4D57-A048-296939B764FD}" type="presParOf" srcId="{AEA83329-C898-4D3D-8AA7-FCDE81228434}" destId="{75AA1FD3-DE88-4CF7-B754-316DE119318A}" srcOrd="1" destOrd="0" presId="urn:microsoft.com/office/officeart/2018/2/layout/IconVerticalSolidList"/>
    <dgm:cxn modelId="{4140B6C1-F3A8-4F78-8982-51D52C6DED62}" type="presParOf" srcId="{AEA83329-C898-4D3D-8AA7-FCDE81228434}" destId="{90AACD70-3B00-41FA-9F41-908D3858306C}" srcOrd="2" destOrd="0" presId="urn:microsoft.com/office/officeart/2018/2/layout/IconVerticalSolidList"/>
    <dgm:cxn modelId="{8A56502E-163E-42B5-B4FB-27CD11E0103A}" type="presParOf" srcId="{90AACD70-3B00-41FA-9F41-908D3858306C}" destId="{4C65E457-997B-4CB3-A147-27E7210AD96C}" srcOrd="0" destOrd="0" presId="urn:microsoft.com/office/officeart/2018/2/layout/IconVerticalSolidList"/>
    <dgm:cxn modelId="{3A97378F-0158-4B03-8697-7E160D5853E9}" type="presParOf" srcId="{90AACD70-3B00-41FA-9F41-908D3858306C}" destId="{7677746A-4BAC-43CC-9A39-F87083F72847}" srcOrd="1" destOrd="0" presId="urn:microsoft.com/office/officeart/2018/2/layout/IconVerticalSolidList"/>
    <dgm:cxn modelId="{B34444E7-0958-4275-ADE4-997231197C09}" type="presParOf" srcId="{90AACD70-3B00-41FA-9F41-908D3858306C}" destId="{3CF7B86E-778F-41E9-B7F8-9B0F763A8734}" srcOrd="2" destOrd="0" presId="urn:microsoft.com/office/officeart/2018/2/layout/IconVerticalSolidList"/>
    <dgm:cxn modelId="{4DDF518B-9C19-4E52-8E5E-C2F40D725B7C}" type="presParOf" srcId="{90AACD70-3B00-41FA-9F41-908D3858306C}" destId="{D74D81DC-2FF0-4A7A-88A0-01804943E1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B68C52-1272-4BFA-928E-E2BED32AD76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8F276EB-EF5A-4C36-8188-75F58570D6B2}">
      <dgm:prSet/>
      <dgm:spPr/>
      <dgm:t>
        <a:bodyPr/>
        <a:lstStyle/>
        <a:p>
          <a:r>
            <a:rPr lang="es-419"/>
            <a:t>Cambiar el enfoque de querer mostrar toda la data a pensar cómo funciona el sistema y qué pretensiones tengo con esa data (Propósito).</a:t>
          </a:r>
          <a:endParaRPr lang="en-US"/>
        </a:p>
      </dgm:t>
    </dgm:pt>
    <dgm:pt modelId="{02B1AE2A-BBF5-4194-8286-3EC1076558D4}" type="parTrans" cxnId="{13828AEB-DCBA-47FE-BCA2-870EB5EA2979}">
      <dgm:prSet/>
      <dgm:spPr/>
      <dgm:t>
        <a:bodyPr/>
        <a:lstStyle/>
        <a:p>
          <a:endParaRPr lang="en-US"/>
        </a:p>
      </dgm:t>
    </dgm:pt>
    <dgm:pt modelId="{E99A20ED-2F56-4F02-ADA2-7A6DD3842D7B}" type="sibTrans" cxnId="{13828AEB-DCBA-47FE-BCA2-870EB5EA2979}">
      <dgm:prSet/>
      <dgm:spPr/>
      <dgm:t>
        <a:bodyPr/>
        <a:lstStyle/>
        <a:p>
          <a:endParaRPr lang="en-US"/>
        </a:p>
      </dgm:t>
    </dgm:pt>
    <dgm:pt modelId="{78F6D38B-FC8A-471F-836F-CF3EADAB7C31}">
      <dgm:prSet/>
      <dgm:spPr/>
      <dgm:t>
        <a:bodyPr/>
        <a:lstStyle/>
        <a:p>
          <a:r>
            <a:rPr lang="es-419" dirty="0"/>
            <a:t>Si puedes hacer diagramas de dispersión interpretables de un gran conjunto de datos.</a:t>
          </a:r>
          <a:endParaRPr lang="en-US" dirty="0"/>
        </a:p>
      </dgm:t>
    </dgm:pt>
    <dgm:pt modelId="{FDB001B7-BF98-4705-8BF9-8C8CD7F27966}" type="parTrans" cxnId="{77517D4B-6BEB-48A1-AC6F-D391ECC4BCE7}">
      <dgm:prSet/>
      <dgm:spPr/>
      <dgm:t>
        <a:bodyPr/>
        <a:lstStyle/>
        <a:p>
          <a:endParaRPr lang="en-US"/>
        </a:p>
      </dgm:t>
    </dgm:pt>
    <dgm:pt modelId="{66EE2871-C335-4C98-A225-F20A62CB2DA8}" type="sibTrans" cxnId="{77517D4B-6BEB-48A1-AC6F-D391ECC4BCE7}">
      <dgm:prSet/>
      <dgm:spPr/>
      <dgm:t>
        <a:bodyPr/>
        <a:lstStyle/>
        <a:p>
          <a:endParaRPr lang="en-US"/>
        </a:p>
      </dgm:t>
    </dgm:pt>
    <dgm:pt modelId="{53F217BC-1A8E-4C96-BD86-E8327181DD98}" type="pres">
      <dgm:prSet presAssocID="{28B68C52-1272-4BFA-928E-E2BED32AD764}" presName="linear" presStyleCnt="0">
        <dgm:presLayoutVars>
          <dgm:animLvl val="lvl"/>
          <dgm:resizeHandles val="exact"/>
        </dgm:presLayoutVars>
      </dgm:prSet>
      <dgm:spPr/>
    </dgm:pt>
    <dgm:pt modelId="{7F6D65E6-3EEB-4FB5-A4D7-89E35A9F3812}" type="pres">
      <dgm:prSet presAssocID="{98F276EB-EF5A-4C36-8188-75F58570D6B2}" presName="parentText" presStyleLbl="node1" presStyleIdx="0" presStyleCnt="2">
        <dgm:presLayoutVars>
          <dgm:chMax val="0"/>
          <dgm:bulletEnabled val="1"/>
        </dgm:presLayoutVars>
      </dgm:prSet>
      <dgm:spPr/>
    </dgm:pt>
    <dgm:pt modelId="{E35BD9EF-A9B0-4303-AE8E-71BB6C9B9615}" type="pres">
      <dgm:prSet presAssocID="{E99A20ED-2F56-4F02-ADA2-7A6DD3842D7B}" presName="spacer" presStyleCnt="0"/>
      <dgm:spPr/>
    </dgm:pt>
    <dgm:pt modelId="{5F4689F7-AC81-4695-9E7D-85EE04D314E0}" type="pres">
      <dgm:prSet presAssocID="{78F6D38B-FC8A-471F-836F-CF3EADAB7C31}" presName="parentText" presStyleLbl="node1" presStyleIdx="1" presStyleCnt="2">
        <dgm:presLayoutVars>
          <dgm:chMax val="0"/>
          <dgm:bulletEnabled val="1"/>
        </dgm:presLayoutVars>
      </dgm:prSet>
      <dgm:spPr/>
    </dgm:pt>
  </dgm:ptLst>
  <dgm:cxnLst>
    <dgm:cxn modelId="{9EA7C318-704B-4C62-8D73-12EF5F37FD50}" type="presOf" srcId="{98F276EB-EF5A-4C36-8188-75F58570D6B2}" destId="{7F6D65E6-3EEB-4FB5-A4D7-89E35A9F3812}" srcOrd="0" destOrd="0" presId="urn:microsoft.com/office/officeart/2005/8/layout/vList2"/>
    <dgm:cxn modelId="{2DEE4B48-7849-4BC0-9AED-E99AB4F099F8}" type="presOf" srcId="{28B68C52-1272-4BFA-928E-E2BED32AD764}" destId="{53F217BC-1A8E-4C96-BD86-E8327181DD98}" srcOrd="0" destOrd="0" presId="urn:microsoft.com/office/officeart/2005/8/layout/vList2"/>
    <dgm:cxn modelId="{77517D4B-6BEB-48A1-AC6F-D391ECC4BCE7}" srcId="{28B68C52-1272-4BFA-928E-E2BED32AD764}" destId="{78F6D38B-FC8A-471F-836F-CF3EADAB7C31}" srcOrd="1" destOrd="0" parTransId="{FDB001B7-BF98-4705-8BF9-8C8CD7F27966}" sibTransId="{66EE2871-C335-4C98-A225-F20A62CB2DA8}"/>
    <dgm:cxn modelId="{D26CE6CE-3F39-4C90-AD97-6D074F4E7DF9}" type="presOf" srcId="{78F6D38B-FC8A-471F-836F-CF3EADAB7C31}" destId="{5F4689F7-AC81-4695-9E7D-85EE04D314E0}" srcOrd="0" destOrd="0" presId="urn:microsoft.com/office/officeart/2005/8/layout/vList2"/>
    <dgm:cxn modelId="{13828AEB-DCBA-47FE-BCA2-870EB5EA2979}" srcId="{28B68C52-1272-4BFA-928E-E2BED32AD764}" destId="{98F276EB-EF5A-4C36-8188-75F58570D6B2}" srcOrd="0" destOrd="0" parTransId="{02B1AE2A-BBF5-4194-8286-3EC1076558D4}" sibTransId="{E99A20ED-2F56-4F02-ADA2-7A6DD3842D7B}"/>
    <dgm:cxn modelId="{46DBA2F7-7DDE-4C07-8B58-8C7A229BADF6}" type="presParOf" srcId="{53F217BC-1A8E-4C96-BD86-E8327181DD98}" destId="{7F6D65E6-3EEB-4FB5-A4D7-89E35A9F3812}" srcOrd="0" destOrd="0" presId="urn:microsoft.com/office/officeart/2005/8/layout/vList2"/>
    <dgm:cxn modelId="{3723C03D-32A0-4231-B5FD-294ACEEABC7F}" type="presParOf" srcId="{53F217BC-1A8E-4C96-BD86-E8327181DD98}" destId="{E35BD9EF-A9B0-4303-AE8E-71BB6C9B9615}" srcOrd="1" destOrd="0" presId="urn:microsoft.com/office/officeart/2005/8/layout/vList2"/>
    <dgm:cxn modelId="{C1355570-D9D8-4FFC-9490-983625296F43}" type="presParOf" srcId="{53F217BC-1A8E-4C96-BD86-E8327181DD98}" destId="{5F4689F7-AC81-4695-9E7D-85EE04D314E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4BEF2A-8A13-40F5-81D9-EAF715F0ED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1A5B46-2129-44D7-B3F2-6AC1AAF7F6D1}">
      <dgm:prSet/>
      <dgm:spPr/>
      <dgm:t>
        <a:bodyPr/>
        <a:lstStyle/>
        <a:p>
          <a:pPr>
            <a:lnSpc>
              <a:spcPct val="100000"/>
            </a:lnSpc>
          </a:pPr>
          <a:r>
            <a:rPr lang="es-419" dirty="0"/>
            <a:t>En UC Berkeley las clases de periodismo ya no eran de periodismo como tal sino vio un poco de D3, </a:t>
          </a:r>
          <a:r>
            <a:rPr lang="es-419" dirty="0" err="1"/>
            <a:t>Javascript</a:t>
          </a:r>
          <a:r>
            <a:rPr lang="es-419" dirty="0"/>
            <a:t>, Python y R. Para alguien que no tiene ese </a:t>
          </a:r>
          <a:r>
            <a:rPr lang="es-419" dirty="0" err="1"/>
            <a:t>background</a:t>
          </a:r>
          <a:r>
            <a:rPr lang="es-419" dirty="0"/>
            <a:t>, </a:t>
          </a:r>
          <a:r>
            <a:rPr lang="es-PA" dirty="0"/>
            <a:t>¿cómo se describe lo que está pasando?</a:t>
          </a:r>
          <a:endParaRPr lang="en-US" dirty="0"/>
        </a:p>
      </dgm:t>
    </dgm:pt>
    <dgm:pt modelId="{6DE2BAE3-6767-42C0-8FF6-B74E9212025A}" type="parTrans" cxnId="{6640E985-E2EA-420B-860E-0CEF6A9E4690}">
      <dgm:prSet/>
      <dgm:spPr/>
      <dgm:t>
        <a:bodyPr/>
        <a:lstStyle/>
        <a:p>
          <a:endParaRPr lang="en-US"/>
        </a:p>
      </dgm:t>
    </dgm:pt>
    <dgm:pt modelId="{BBD4B140-58C9-40BA-9CFB-7FE74AADCF1B}" type="sibTrans" cxnId="{6640E985-E2EA-420B-860E-0CEF6A9E4690}">
      <dgm:prSet/>
      <dgm:spPr/>
      <dgm:t>
        <a:bodyPr/>
        <a:lstStyle/>
        <a:p>
          <a:endParaRPr lang="en-US"/>
        </a:p>
      </dgm:t>
    </dgm:pt>
    <dgm:pt modelId="{1AF58659-F038-476E-B45A-6053C9F94EAB}">
      <dgm:prSet/>
      <dgm:spPr/>
      <dgm:t>
        <a:bodyPr/>
        <a:lstStyle/>
        <a:p>
          <a:pPr>
            <a:lnSpc>
              <a:spcPct val="100000"/>
            </a:lnSpc>
          </a:pPr>
          <a:r>
            <a:rPr lang="es-419"/>
            <a:t>Ya existía informes asistidos por computadora</a:t>
          </a:r>
          <a:endParaRPr lang="en-US"/>
        </a:p>
      </dgm:t>
    </dgm:pt>
    <dgm:pt modelId="{887922E7-077F-493C-9836-BF49B00D2EBB}" type="parTrans" cxnId="{A68473AD-6E4E-4295-976F-B542F8EB7E68}">
      <dgm:prSet/>
      <dgm:spPr/>
      <dgm:t>
        <a:bodyPr/>
        <a:lstStyle/>
        <a:p>
          <a:endParaRPr lang="en-US"/>
        </a:p>
      </dgm:t>
    </dgm:pt>
    <dgm:pt modelId="{60473C03-6E3E-4373-ADEC-18003A123699}" type="sibTrans" cxnId="{A68473AD-6E4E-4295-976F-B542F8EB7E68}">
      <dgm:prSet/>
      <dgm:spPr/>
      <dgm:t>
        <a:bodyPr/>
        <a:lstStyle/>
        <a:p>
          <a:endParaRPr lang="en-US"/>
        </a:p>
      </dgm:t>
    </dgm:pt>
    <dgm:pt modelId="{A6443C70-FC63-4130-9E62-00D854AAC01D}">
      <dgm:prSet/>
      <dgm:spPr/>
      <dgm:t>
        <a:bodyPr/>
        <a:lstStyle/>
        <a:p>
          <a:pPr>
            <a:lnSpc>
              <a:spcPct val="100000"/>
            </a:lnSpc>
          </a:pPr>
          <a:r>
            <a:rPr lang="es-419"/>
            <a:t>Pensemos en big data como parte de la cultura, es un hecho la cantidad de data que se maneja en las empresas.</a:t>
          </a:r>
          <a:endParaRPr lang="en-US"/>
        </a:p>
      </dgm:t>
    </dgm:pt>
    <dgm:pt modelId="{94ADAD37-0AC6-4FE7-8D37-087D2014A76F}" type="parTrans" cxnId="{2DCD217B-B499-48B8-9AD8-FD3B302B6B2C}">
      <dgm:prSet/>
      <dgm:spPr/>
      <dgm:t>
        <a:bodyPr/>
        <a:lstStyle/>
        <a:p>
          <a:endParaRPr lang="en-US"/>
        </a:p>
      </dgm:t>
    </dgm:pt>
    <dgm:pt modelId="{9D6A6546-25A0-4BF6-8EA5-957899757952}" type="sibTrans" cxnId="{2DCD217B-B499-48B8-9AD8-FD3B302B6B2C}">
      <dgm:prSet/>
      <dgm:spPr/>
      <dgm:t>
        <a:bodyPr/>
        <a:lstStyle/>
        <a:p>
          <a:endParaRPr lang="en-US"/>
        </a:p>
      </dgm:t>
    </dgm:pt>
    <dgm:pt modelId="{2985F204-EF17-4539-966F-D8BA028404C9}" type="pres">
      <dgm:prSet presAssocID="{B84BEF2A-8A13-40F5-81D9-EAF715F0ED4A}" presName="root" presStyleCnt="0">
        <dgm:presLayoutVars>
          <dgm:dir/>
          <dgm:resizeHandles val="exact"/>
        </dgm:presLayoutVars>
      </dgm:prSet>
      <dgm:spPr/>
    </dgm:pt>
    <dgm:pt modelId="{EABDC85D-5EEC-4638-B4B9-AF8FCC0FD97B}" type="pres">
      <dgm:prSet presAssocID="{CA1A5B46-2129-44D7-B3F2-6AC1AAF7F6D1}" presName="compNode" presStyleCnt="0"/>
      <dgm:spPr/>
    </dgm:pt>
    <dgm:pt modelId="{B1202906-6332-4965-B730-1C4881A1F6C1}" type="pres">
      <dgm:prSet presAssocID="{CA1A5B46-2129-44D7-B3F2-6AC1AAF7F6D1}" presName="bgRect" presStyleLbl="bgShp" presStyleIdx="0" presStyleCnt="3"/>
      <dgm:spPr/>
    </dgm:pt>
    <dgm:pt modelId="{C2AA9372-B013-4176-8560-85CCAE924621}" type="pres">
      <dgm:prSet presAssocID="{CA1A5B46-2129-44D7-B3F2-6AC1AAF7F6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bros"/>
        </a:ext>
      </dgm:extLst>
    </dgm:pt>
    <dgm:pt modelId="{546C1F38-F720-4375-BC77-381993881828}" type="pres">
      <dgm:prSet presAssocID="{CA1A5B46-2129-44D7-B3F2-6AC1AAF7F6D1}" presName="spaceRect" presStyleCnt="0"/>
      <dgm:spPr/>
    </dgm:pt>
    <dgm:pt modelId="{010C4948-640A-4DAE-8FF2-6A1CAAB52F89}" type="pres">
      <dgm:prSet presAssocID="{CA1A5B46-2129-44D7-B3F2-6AC1AAF7F6D1}" presName="parTx" presStyleLbl="revTx" presStyleIdx="0" presStyleCnt="3">
        <dgm:presLayoutVars>
          <dgm:chMax val="0"/>
          <dgm:chPref val="0"/>
        </dgm:presLayoutVars>
      </dgm:prSet>
      <dgm:spPr/>
    </dgm:pt>
    <dgm:pt modelId="{2651C05F-6677-46A5-8E81-B6A9FF8AFDD9}" type="pres">
      <dgm:prSet presAssocID="{BBD4B140-58C9-40BA-9CFB-7FE74AADCF1B}" presName="sibTrans" presStyleCnt="0"/>
      <dgm:spPr/>
    </dgm:pt>
    <dgm:pt modelId="{257C2F5A-34F0-46A9-87BD-0B81AA4AEAE7}" type="pres">
      <dgm:prSet presAssocID="{1AF58659-F038-476E-B45A-6053C9F94EAB}" presName="compNode" presStyleCnt="0"/>
      <dgm:spPr/>
    </dgm:pt>
    <dgm:pt modelId="{DC2B8C91-E4F3-438C-B334-AFE134799D95}" type="pres">
      <dgm:prSet presAssocID="{1AF58659-F038-476E-B45A-6053C9F94EAB}" presName="bgRect" presStyleLbl="bgShp" presStyleIdx="1" presStyleCnt="3"/>
      <dgm:spPr/>
    </dgm:pt>
    <dgm:pt modelId="{FBDA4B38-F6C7-497C-BD01-E6C80707C79D}" type="pres">
      <dgm:prSet presAssocID="{1AF58659-F038-476E-B45A-6053C9F94E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rdenador"/>
        </a:ext>
      </dgm:extLst>
    </dgm:pt>
    <dgm:pt modelId="{7E0E867E-E16B-44C8-84A5-5AAFF6718FC0}" type="pres">
      <dgm:prSet presAssocID="{1AF58659-F038-476E-B45A-6053C9F94EAB}" presName="spaceRect" presStyleCnt="0"/>
      <dgm:spPr/>
    </dgm:pt>
    <dgm:pt modelId="{0DE95CEE-0D63-4157-9DE4-9F188A25CADA}" type="pres">
      <dgm:prSet presAssocID="{1AF58659-F038-476E-B45A-6053C9F94EAB}" presName="parTx" presStyleLbl="revTx" presStyleIdx="1" presStyleCnt="3">
        <dgm:presLayoutVars>
          <dgm:chMax val="0"/>
          <dgm:chPref val="0"/>
        </dgm:presLayoutVars>
      </dgm:prSet>
      <dgm:spPr/>
    </dgm:pt>
    <dgm:pt modelId="{CDD22EC9-FEE8-4087-A5D9-B32EFB2CC3D4}" type="pres">
      <dgm:prSet presAssocID="{60473C03-6E3E-4373-ADEC-18003A123699}" presName="sibTrans" presStyleCnt="0"/>
      <dgm:spPr/>
    </dgm:pt>
    <dgm:pt modelId="{522647CF-AD1B-468B-AB97-8889B89BDEBB}" type="pres">
      <dgm:prSet presAssocID="{A6443C70-FC63-4130-9E62-00D854AAC01D}" presName="compNode" presStyleCnt="0"/>
      <dgm:spPr/>
    </dgm:pt>
    <dgm:pt modelId="{9FEB21D2-3182-496F-8310-AA157B2D3DD0}" type="pres">
      <dgm:prSet presAssocID="{A6443C70-FC63-4130-9E62-00D854AAC01D}" presName="bgRect" presStyleLbl="bgShp" presStyleIdx="2" presStyleCnt="3"/>
      <dgm:spPr/>
    </dgm:pt>
    <dgm:pt modelId="{3E3D4515-A9FC-40A3-AA38-87EF2A528BF4}" type="pres">
      <dgm:prSet presAssocID="{A6443C70-FC63-4130-9E62-00D854AAC0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upo"/>
        </a:ext>
      </dgm:extLst>
    </dgm:pt>
    <dgm:pt modelId="{408CC322-0DCF-4BDF-BD30-E7C1FD74EB32}" type="pres">
      <dgm:prSet presAssocID="{A6443C70-FC63-4130-9E62-00D854AAC01D}" presName="spaceRect" presStyleCnt="0"/>
      <dgm:spPr/>
    </dgm:pt>
    <dgm:pt modelId="{70641EFC-1488-4E39-9334-CCD11718794B}" type="pres">
      <dgm:prSet presAssocID="{A6443C70-FC63-4130-9E62-00D854AAC01D}" presName="parTx" presStyleLbl="revTx" presStyleIdx="2" presStyleCnt="3">
        <dgm:presLayoutVars>
          <dgm:chMax val="0"/>
          <dgm:chPref val="0"/>
        </dgm:presLayoutVars>
      </dgm:prSet>
      <dgm:spPr/>
    </dgm:pt>
  </dgm:ptLst>
  <dgm:cxnLst>
    <dgm:cxn modelId="{75F5A54C-202C-425A-96E4-9B5332D40622}" type="presOf" srcId="{CA1A5B46-2129-44D7-B3F2-6AC1AAF7F6D1}" destId="{010C4948-640A-4DAE-8FF2-6A1CAAB52F89}" srcOrd="0" destOrd="0" presId="urn:microsoft.com/office/officeart/2018/2/layout/IconVerticalSolidList"/>
    <dgm:cxn modelId="{320C0955-FADB-4E58-A194-C4825999497F}" type="presOf" srcId="{B84BEF2A-8A13-40F5-81D9-EAF715F0ED4A}" destId="{2985F204-EF17-4539-966F-D8BA028404C9}" srcOrd="0" destOrd="0" presId="urn:microsoft.com/office/officeart/2018/2/layout/IconVerticalSolidList"/>
    <dgm:cxn modelId="{2DCD217B-B499-48B8-9AD8-FD3B302B6B2C}" srcId="{B84BEF2A-8A13-40F5-81D9-EAF715F0ED4A}" destId="{A6443C70-FC63-4130-9E62-00D854AAC01D}" srcOrd="2" destOrd="0" parTransId="{94ADAD37-0AC6-4FE7-8D37-087D2014A76F}" sibTransId="{9D6A6546-25A0-4BF6-8EA5-957899757952}"/>
    <dgm:cxn modelId="{6640E985-E2EA-420B-860E-0CEF6A9E4690}" srcId="{B84BEF2A-8A13-40F5-81D9-EAF715F0ED4A}" destId="{CA1A5B46-2129-44D7-B3F2-6AC1AAF7F6D1}" srcOrd="0" destOrd="0" parTransId="{6DE2BAE3-6767-42C0-8FF6-B74E9212025A}" sibTransId="{BBD4B140-58C9-40BA-9CFB-7FE74AADCF1B}"/>
    <dgm:cxn modelId="{A68473AD-6E4E-4295-976F-B542F8EB7E68}" srcId="{B84BEF2A-8A13-40F5-81D9-EAF715F0ED4A}" destId="{1AF58659-F038-476E-B45A-6053C9F94EAB}" srcOrd="1" destOrd="0" parTransId="{887922E7-077F-493C-9836-BF49B00D2EBB}" sibTransId="{60473C03-6E3E-4373-ADEC-18003A123699}"/>
    <dgm:cxn modelId="{E3FB38AE-8E6C-4B0A-8118-E807856584D4}" type="presOf" srcId="{A6443C70-FC63-4130-9E62-00D854AAC01D}" destId="{70641EFC-1488-4E39-9334-CCD11718794B}" srcOrd="0" destOrd="0" presId="urn:microsoft.com/office/officeart/2018/2/layout/IconVerticalSolidList"/>
    <dgm:cxn modelId="{D7EDEFD8-147E-4C48-B478-11556D756892}" type="presOf" srcId="{1AF58659-F038-476E-B45A-6053C9F94EAB}" destId="{0DE95CEE-0D63-4157-9DE4-9F188A25CADA}" srcOrd="0" destOrd="0" presId="urn:microsoft.com/office/officeart/2018/2/layout/IconVerticalSolidList"/>
    <dgm:cxn modelId="{6FFFEC33-44F4-4288-8B30-7D4554FD730B}" type="presParOf" srcId="{2985F204-EF17-4539-966F-D8BA028404C9}" destId="{EABDC85D-5EEC-4638-B4B9-AF8FCC0FD97B}" srcOrd="0" destOrd="0" presId="urn:microsoft.com/office/officeart/2018/2/layout/IconVerticalSolidList"/>
    <dgm:cxn modelId="{64686965-99FC-4D7A-9B1E-98F0B6D84C72}" type="presParOf" srcId="{EABDC85D-5EEC-4638-B4B9-AF8FCC0FD97B}" destId="{B1202906-6332-4965-B730-1C4881A1F6C1}" srcOrd="0" destOrd="0" presId="urn:microsoft.com/office/officeart/2018/2/layout/IconVerticalSolidList"/>
    <dgm:cxn modelId="{DDD992D3-A70F-4A73-8337-25590708F5AA}" type="presParOf" srcId="{EABDC85D-5EEC-4638-B4B9-AF8FCC0FD97B}" destId="{C2AA9372-B013-4176-8560-85CCAE924621}" srcOrd="1" destOrd="0" presId="urn:microsoft.com/office/officeart/2018/2/layout/IconVerticalSolidList"/>
    <dgm:cxn modelId="{E7F42E9D-3252-414F-BD09-77863DF5AC70}" type="presParOf" srcId="{EABDC85D-5EEC-4638-B4B9-AF8FCC0FD97B}" destId="{546C1F38-F720-4375-BC77-381993881828}" srcOrd="2" destOrd="0" presId="urn:microsoft.com/office/officeart/2018/2/layout/IconVerticalSolidList"/>
    <dgm:cxn modelId="{CDCC9087-4B76-44A1-89A3-4D4C427D64D0}" type="presParOf" srcId="{EABDC85D-5EEC-4638-B4B9-AF8FCC0FD97B}" destId="{010C4948-640A-4DAE-8FF2-6A1CAAB52F89}" srcOrd="3" destOrd="0" presId="urn:microsoft.com/office/officeart/2018/2/layout/IconVerticalSolidList"/>
    <dgm:cxn modelId="{7C5F7768-A2BA-48F2-AEC2-90CB7D7AABE1}" type="presParOf" srcId="{2985F204-EF17-4539-966F-D8BA028404C9}" destId="{2651C05F-6677-46A5-8E81-B6A9FF8AFDD9}" srcOrd="1" destOrd="0" presId="urn:microsoft.com/office/officeart/2018/2/layout/IconVerticalSolidList"/>
    <dgm:cxn modelId="{850594A1-6EC6-4787-B05A-57048017CED5}" type="presParOf" srcId="{2985F204-EF17-4539-966F-D8BA028404C9}" destId="{257C2F5A-34F0-46A9-87BD-0B81AA4AEAE7}" srcOrd="2" destOrd="0" presId="urn:microsoft.com/office/officeart/2018/2/layout/IconVerticalSolidList"/>
    <dgm:cxn modelId="{0C252D23-3731-4D02-A4F4-9D5D8288EA7C}" type="presParOf" srcId="{257C2F5A-34F0-46A9-87BD-0B81AA4AEAE7}" destId="{DC2B8C91-E4F3-438C-B334-AFE134799D95}" srcOrd="0" destOrd="0" presId="urn:microsoft.com/office/officeart/2018/2/layout/IconVerticalSolidList"/>
    <dgm:cxn modelId="{2DBCA570-867E-41D1-84BD-39B6565CD628}" type="presParOf" srcId="{257C2F5A-34F0-46A9-87BD-0B81AA4AEAE7}" destId="{FBDA4B38-F6C7-497C-BD01-E6C80707C79D}" srcOrd="1" destOrd="0" presId="urn:microsoft.com/office/officeart/2018/2/layout/IconVerticalSolidList"/>
    <dgm:cxn modelId="{EBE27CF3-A8CC-434F-804A-A2051744B12D}" type="presParOf" srcId="{257C2F5A-34F0-46A9-87BD-0B81AA4AEAE7}" destId="{7E0E867E-E16B-44C8-84A5-5AAFF6718FC0}" srcOrd="2" destOrd="0" presId="urn:microsoft.com/office/officeart/2018/2/layout/IconVerticalSolidList"/>
    <dgm:cxn modelId="{ACB0F06F-AC41-4C70-A075-050E22C81AE6}" type="presParOf" srcId="{257C2F5A-34F0-46A9-87BD-0B81AA4AEAE7}" destId="{0DE95CEE-0D63-4157-9DE4-9F188A25CADA}" srcOrd="3" destOrd="0" presId="urn:microsoft.com/office/officeart/2018/2/layout/IconVerticalSolidList"/>
    <dgm:cxn modelId="{19A5C9B8-6326-4961-B25C-3F1D5C05F113}" type="presParOf" srcId="{2985F204-EF17-4539-966F-D8BA028404C9}" destId="{CDD22EC9-FEE8-4087-A5D9-B32EFB2CC3D4}" srcOrd="3" destOrd="0" presId="urn:microsoft.com/office/officeart/2018/2/layout/IconVerticalSolidList"/>
    <dgm:cxn modelId="{6B19455A-1886-4D19-B938-6C9DA55585E6}" type="presParOf" srcId="{2985F204-EF17-4539-966F-D8BA028404C9}" destId="{522647CF-AD1B-468B-AB97-8889B89BDEBB}" srcOrd="4" destOrd="0" presId="urn:microsoft.com/office/officeart/2018/2/layout/IconVerticalSolidList"/>
    <dgm:cxn modelId="{4153E168-3400-4451-AEA5-10D0C344CA79}" type="presParOf" srcId="{522647CF-AD1B-468B-AB97-8889B89BDEBB}" destId="{9FEB21D2-3182-496F-8310-AA157B2D3DD0}" srcOrd="0" destOrd="0" presId="urn:microsoft.com/office/officeart/2018/2/layout/IconVerticalSolidList"/>
    <dgm:cxn modelId="{F575EFD9-DC64-4241-8833-F2C34C70FB76}" type="presParOf" srcId="{522647CF-AD1B-468B-AB97-8889B89BDEBB}" destId="{3E3D4515-A9FC-40A3-AA38-87EF2A528BF4}" srcOrd="1" destOrd="0" presId="urn:microsoft.com/office/officeart/2018/2/layout/IconVerticalSolidList"/>
    <dgm:cxn modelId="{0863DA03-50BE-4936-97FD-A27F71A7BF09}" type="presParOf" srcId="{522647CF-AD1B-468B-AB97-8889B89BDEBB}" destId="{408CC322-0DCF-4BDF-BD30-E7C1FD74EB32}" srcOrd="2" destOrd="0" presId="urn:microsoft.com/office/officeart/2018/2/layout/IconVerticalSolidList"/>
    <dgm:cxn modelId="{E08F325C-828F-4E7B-929E-BB31B751886E}" type="presParOf" srcId="{522647CF-AD1B-468B-AB97-8889B89BDEBB}" destId="{70641EFC-1488-4E39-9334-CCD1171879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B96C4-8AE4-48CD-86D2-1FBAA64F8E27}">
      <dsp:nvSpPr>
        <dsp:cNvPr id="0" name=""/>
        <dsp:cNvSpPr/>
      </dsp:nvSpPr>
      <dsp:spPr>
        <a:xfrm>
          <a:off x="0" y="2479"/>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B5B03-E856-4961-B13B-1DE785139E34}">
      <dsp:nvSpPr>
        <dsp:cNvPr id="0" name=""/>
        <dsp:cNvSpPr/>
      </dsp:nvSpPr>
      <dsp:spPr>
        <a:xfrm>
          <a:off x="380084" y="285186"/>
          <a:ext cx="691063" cy="69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8755C-6AED-4794-AD8E-CBC47B5FEEDE}">
      <dsp:nvSpPr>
        <dsp:cNvPr id="0" name=""/>
        <dsp:cNvSpPr/>
      </dsp:nvSpPr>
      <dsp:spPr>
        <a:xfrm>
          <a:off x="1451232" y="2479"/>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s-419" sz="1800" kern="1200" dirty="0"/>
            <a:t>Es un científico de datos que trabajó en el New York Times departamento de investigación y desarrollo como científico de datos por 2 años.</a:t>
          </a:r>
          <a:endParaRPr lang="en-US" sz="1800" kern="1200" dirty="0"/>
        </a:p>
      </dsp:txBody>
      <dsp:txXfrm>
        <a:off x="1451232" y="2479"/>
        <a:ext cx="5428284" cy="1256478"/>
      </dsp:txXfrm>
    </dsp:sp>
    <dsp:sp modelId="{8DEB1B0D-A037-4C1F-AE84-54026012EC82}">
      <dsp:nvSpPr>
        <dsp:cNvPr id="0" name=""/>
        <dsp:cNvSpPr/>
      </dsp:nvSpPr>
      <dsp:spPr>
        <a:xfrm>
          <a:off x="0" y="1573076"/>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40FC9-CFD0-4778-B8F1-7BCFFB44A80E}">
      <dsp:nvSpPr>
        <dsp:cNvPr id="0" name=""/>
        <dsp:cNvSpPr/>
      </dsp:nvSpPr>
      <dsp:spPr>
        <a:xfrm>
          <a:off x="380084" y="1855784"/>
          <a:ext cx="691063" cy="69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3B34F6-E619-4A70-AB2B-0B3F592F3E78}">
      <dsp:nvSpPr>
        <dsp:cNvPr id="0" name=""/>
        <dsp:cNvSpPr/>
      </dsp:nvSpPr>
      <dsp:spPr>
        <a:xfrm>
          <a:off x="1451232" y="1573076"/>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s-419" sz="1800" kern="1200" dirty="0"/>
            <a:t>Antes de esta experiencia ejerció como investigador por 3 años y posteriormente en </a:t>
          </a:r>
          <a:r>
            <a:rPr lang="es-419" sz="1800" kern="1200" dirty="0" err="1"/>
            <a:t>Bitly</a:t>
          </a:r>
          <a:r>
            <a:rPr lang="es-419" sz="1800" kern="1200" dirty="0"/>
            <a:t> ejerció como científico de datos durante 2 años.</a:t>
          </a:r>
          <a:endParaRPr lang="en-US" sz="1800" kern="1200" dirty="0"/>
        </a:p>
      </dsp:txBody>
      <dsp:txXfrm>
        <a:off x="1451232" y="1573076"/>
        <a:ext cx="5428284" cy="1256478"/>
      </dsp:txXfrm>
    </dsp:sp>
    <dsp:sp modelId="{E78C00E7-11B1-43A0-BFC7-FD6781841B76}">
      <dsp:nvSpPr>
        <dsp:cNvPr id="0" name=""/>
        <dsp:cNvSpPr/>
      </dsp:nvSpPr>
      <dsp:spPr>
        <a:xfrm>
          <a:off x="0" y="3143674"/>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48BCD-EAE6-459D-8FF9-4FBE3AA9F6A6}">
      <dsp:nvSpPr>
        <dsp:cNvPr id="0" name=""/>
        <dsp:cNvSpPr/>
      </dsp:nvSpPr>
      <dsp:spPr>
        <a:xfrm>
          <a:off x="380084" y="3426382"/>
          <a:ext cx="691063" cy="69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8D393-4F7F-423B-8AC5-7FDF96C4C57D}">
      <dsp:nvSpPr>
        <dsp:cNvPr id="0" name=""/>
        <dsp:cNvSpPr/>
      </dsp:nvSpPr>
      <dsp:spPr>
        <a:xfrm>
          <a:off x="1451232" y="3143674"/>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s-PA" sz="1800" kern="1200" dirty="0"/>
            <a:t>Actualmente es vicepresidente de ciencias de datos en Master </a:t>
          </a:r>
          <a:r>
            <a:rPr lang="es-PA" sz="1800" kern="1200" dirty="0" err="1"/>
            <a:t>Card</a:t>
          </a:r>
          <a:r>
            <a:rPr lang="es-PA" sz="1800" kern="1200" dirty="0"/>
            <a:t>.</a:t>
          </a:r>
          <a:endParaRPr lang="en-US" sz="1800" kern="1200" dirty="0"/>
        </a:p>
      </dsp:txBody>
      <dsp:txXfrm>
        <a:off x="1451232" y="3143674"/>
        <a:ext cx="5428284" cy="1256478"/>
      </dsp:txXfrm>
    </dsp:sp>
    <dsp:sp modelId="{4754D5EA-90A9-427C-B40D-FC38F8C07BA9}">
      <dsp:nvSpPr>
        <dsp:cNvPr id="0" name=""/>
        <dsp:cNvSpPr/>
      </dsp:nvSpPr>
      <dsp:spPr>
        <a:xfrm>
          <a:off x="0" y="4714272"/>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EFDA6-AD7C-4358-BC65-5B9FCCC08A94}">
      <dsp:nvSpPr>
        <dsp:cNvPr id="0" name=""/>
        <dsp:cNvSpPr/>
      </dsp:nvSpPr>
      <dsp:spPr>
        <a:xfrm>
          <a:off x="380084" y="4996980"/>
          <a:ext cx="691063" cy="6910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08A01-48F2-49B2-8038-797010C1DE28}">
      <dsp:nvSpPr>
        <dsp:cNvPr id="0" name=""/>
        <dsp:cNvSpPr/>
      </dsp:nvSpPr>
      <dsp:spPr>
        <a:xfrm>
          <a:off x="1451232" y="4714272"/>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800100">
            <a:lnSpc>
              <a:spcPct val="90000"/>
            </a:lnSpc>
            <a:spcBef>
              <a:spcPct val="0"/>
            </a:spcBef>
            <a:spcAft>
              <a:spcPct val="35000"/>
            </a:spcAft>
            <a:buNone/>
          </a:pPr>
          <a:r>
            <a:rPr lang="es-PA" sz="1800" kern="1200" dirty="0"/>
            <a:t>Es embajador de la organización sin fines de lucros </a:t>
          </a:r>
          <a:r>
            <a:rPr lang="es-PA" sz="1800" kern="1200" dirty="0" err="1"/>
            <a:t>Datakind</a:t>
          </a:r>
          <a:r>
            <a:rPr lang="es-PA" sz="1800" kern="1200" dirty="0"/>
            <a:t> y ha publicado sobre aprendizaje automático y visualización de datos.</a:t>
          </a:r>
          <a:endParaRPr lang="en-US" sz="1800" kern="1200" dirty="0"/>
        </a:p>
      </dsp:txBody>
      <dsp:txXfrm>
        <a:off x="1451232" y="4714272"/>
        <a:ext cx="5428284" cy="1256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74C60-E31E-4582-8A95-3AAA549F476E}">
      <dsp:nvSpPr>
        <dsp:cNvPr id="0" name=""/>
        <dsp:cNvSpPr/>
      </dsp:nvSpPr>
      <dsp:spPr>
        <a:xfrm>
          <a:off x="667049" y="53643"/>
          <a:ext cx="1852875" cy="1852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1D242-70ED-49A7-8BEF-EAFAB97AEBFC}">
      <dsp:nvSpPr>
        <dsp:cNvPr id="0" name=""/>
        <dsp:cNvSpPr/>
      </dsp:nvSpPr>
      <dsp:spPr>
        <a:xfrm>
          <a:off x="1061925" y="448518"/>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2ABCB0-D74F-4E0F-AE43-ADEB2512A673}">
      <dsp:nvSpPr>
        <dsp:cNvPr id="0" name=""/>
        <dsp:cNvSpPr/>
      </dsp:nvSpPr>
      <dsp:spPr>
        <a:xfrm>
          <a:off x="74737" y="2483644"/>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419" sz="1300" kern="1200" dirty="0"/>
            <a:t>Lo realizó en la universidad de Sheffield UK.</a:t>
          </a:r>
          <a:endParaRPr lang="en-US" sz="1300" kern="1200" dirty="0"/>
        </a:p>
      </dsp:txBody>
      <dsp:txXfrm>
        <a:off x="74737" y="2483644"/>
        <a:ext cx="3037500" cy="720000"/>
      </dsp:txXfrm>
    </dsp:sp>
    <dsp:sp modelId="{93709DB6-7905-45C1-B25D-9445866EF2EB}">
      <dsp:nvSpPr>
        <dsp:cNvPr id="0" name=""/>
        <dsp:cNvSpPr/>
      </dsp:nvSpPr>
      <dsp:spPr>
        <a:xfrm>
          <a:off x="4236112" y="53643"/>
          <a:ext cx="1852875" cy="1852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50B77-198C-4BE8-B949-757FB99259D0}">
      <dsp:nvSpPr>
        <dsp:cNvPr id="0" name=""/>
        <dsp:cNvSpPr/>
      </dsp:nvSpPr>
      <dsp:spPr>
        <a:xfrm>
          <a:off x="4630987" y="448518"/>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74078-ACC8-441F-8BA0-3C354F298114}">
      <dsp:nvSpPr>
        <dsp:cNvPr id="0" name=""/>
        <dsp:cNvSpPr/>
      </dsp:nvSpPr>
      <dsp:spPr>
        <a:xfrm>
          <a:off x="3643800" y="2483644"/>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PA" sz="1300" kern="1200" dirty="0"/>
            <a:t>El departamento se conoce como Ingeniería en sistemas y controles automáticos.</a:t>
          </a:r>
          <a:endParaRPr lang="en-US" sz="1300" kern="1200" dirty="0"/>
        </a:p>
      </dsp:txBody>
      <dsp:txXfrm>
        <a:off x="3643800" y="2483644"/>
        <a:ext cx="3037500" cy="720000"/>
      </dsp:txXfrm>
    </dsp:sp>
    <dsp:sp modelId="{F8A0CEC7-60F3-484E-B581-24060407324A}">
      <dsp:nvSpPr>
        <dsp:cNvPr id="0" name=""/>
        <dsp:cNvSpPr/>
      </dsp:nvSpPr>
      <dsp:spPr>
        <a:xfrm>
          <a:off x="7805175" y="53643"/>
          <a:ext cx="1852875" cy="1852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9817F-5F95-401C-BE09-67694B8E0763}">
      <dsp:nvSpPr>
        <dsp:cNvPr id="0" name=""/>
        <dsp:cNvSpPr/>
      </dsp:nvSpPr>
      <dsp:spPr>
        <a:xfrm>
          <a:off x="8200050" y="448518"/>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5E0D-CDDF-4B99-9A56-86421176823E}">
      <dsp:nvSpPr>
        <dsp:cNvPr id="0" name=""/>
        <dsp:cNvSpPr/>
      </dsp:nvSpPr>
      <dsp:spPr>
        <a:xfrm>
          <a:off x="7212862" y="2483644"/>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PA" sz="1300" kern="1200" dirty="0"/>
            <a:t>Modelado, control y retroalimentación, específicamente se basó en sistemas espaciales temporales.</a:t>
          </a:r>
          <a:endParaRPr lang="en-US" sz="1300" kern="1200" dirty="0"/>
        </a:p>
      </dsp:txBody>
      <dsp:txXfrm>
        <a:off x="7212862" y="2483644"/>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11F72-0596-4A1B-AC24-BC9002A636E3}">
      <dsp:nvSpPr>
        <dsp:cNvPr id="0" name=""/>
        <dsp:cNvSpPr/>
      </dsp:nvSpPr>
      <dsp:spPr>
        <a:xfrm>
          <a:off x="1150624" y="600135"/>
          <a:ext cx="1289531" cy="1289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D0B4E-0552-4471-BADB-C8EF3036D9E8}">
      <dsp:nvSpPr>
        <dsp:cNvPr id="0" name=""/>
        <dsp:cNvSpPr/>
      </dsp:nvSpPr>
      <dsp:spPr>
        <a:xfrm>
          <a:off x="362578"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s-419" sz="1400" kern="1200" dirty="0"/>
            <a:t>Trabajó con Unilever en un modelo para validar cómo las personas se cepillan los dientes.</a:t>
          </a:r>
          <a:endParaRPr lang="en-US" sz="1400" kern="1200" dirty="0"/>
        </a:p>
      </dsp:txBody>
      <dsp:txXfrm>
        <a:off x="362578" y="2244300"/>
        <a:ext cx="2865625" cy="720000"/>
      </dsp:txXfrm>
    </dsp:sp>
    <dsp:sp modelId="{B663D417-7B80-4C42-AECC-A09FA86243CD}">
      <dsp:nvSpPr>
        <dsp:cNvPr id="0" name=""/>
        <dsp:cNvSpPr/>
      </dsp:nvSpPr>
      <dsp:spPr>
        <a:xfrm>
          <a:off x="4517734" y="600135"/>
          <a:ext cx="1289531" cy="1289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EFBF5-91A2-4644-93CF-4EA9EB90776D}">
      <dsp:nvSpPr>
        <dsp:cNvPr id="0" name=""/>
        <dsp:cNvSpPr/>
      </dsp:nvSpPr>
      <dsp:spPr>
        <a:xfrm>
          <a:off x="3729687"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s-419" sz="1400" kern="1200"/>
            <a:t>Luego estudió el comportamiento de las moscas de frutas en la universidad de Edinburgh.</a:t>
          </a:r>
          <a:endParaRPr lang="en-US" sz="1400" kern="1200"/>
        </a:p>
      </dsp:txBody>
      <dsp:txXfrm>
        <a:off x="3729687" y="2244300"/>
        <a:ext cx="2865625" cy="720000"/>
      </dsp:txXfrm>
    </dsp:sp>
    <dsp:sp modelId="{2AB67584-746F-4F60-9BC7-EAE03E8D9CA8}">
      <dsp:nvSpPr>
        <dsp:cNvPr id="0" name=""/>
        <dsp:cNvSpPr/>
      </dsp:nvSpPr>
      <dsp:spPr>
        <a:xfrm>
          <a:off x="7884843" y="600135"/>
          <a:ext cx="1289531" cy="1289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C79FC-5C9C-462A-BE17-3624ED42601E}">
      <dsp:nvSpPr>
        <dsp:cNvPr id="0" name=""/>
        <dsp:cNvSpPr/>
      </dsp:nvSpPr>
      <dsp:spPr>
        <a:xfrm>
          <a:off x="7096796"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s-419" sz="1400" kern="1200"/>
            <a:t>Luego consiguió empleo en Columbia en el departamento de física y matemáticas aplicadas.</a:t>
          </a:r>
          <a:endParaRPr lang="en-US" sz="1400" kern="1200"/>
        </a:p>
      </dsp:txBody>
      <dsp:txXfrm>
        <a:off x="7096796" y="2244300"/>
        <a:ext cx="286562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CA89-2877-4699-B1DF-B51E2CEAB6A8}">
      <dsp:nvSpPr>
        <dsp:cNvPr id="0" name=""/>
        <dsp:cNvSpPr/>
      </dsp:nvSpPr>
      <dsp:spPr>
        <a:xfrm>
          <a:off x="806"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066800">
            <a:lnSpc>
              <a:spcPct val="90000"/>
            </a:lnSpc>
            <a:spcBef>
              <a:spcPct val="0"/>
            </a:spcBef>
            <a:spcAft>
              <a:spcPct val="35000"/>
            </a:spcAft>
            <a:buNone/>
          </a:pPr>
          <a:r>
            <a:rPr lang="es-419" sz="2400" kern="1200"/>
            <a:t>Imaginar y escribir muchas imágenes, en especial escribirlas muy rápido.</a:t>
          </a:r>
          <a:endParaRPr lang="en-US" sz="2400" kern="1200"/>
        </a:p>
      </dsp:txBody>
      <dsp:txXfrm>
        <a:off x="806" y="1425774"/>
        <a:ext cx="3266894" cy="2138661"/>
      </dsp:txXfrm>
    </dsp:sp>
    <dsp:sp modelId="{CF7B61FD-432A-4314-B0D5-5CF59773ECBE}">
      <dsp:nvSpPr>
        <dsp:cNvPr id="0" name=""/>
        <dsp:cNvSpPr/>
      </dsp:nvSpPr>
      <dsp:spPr>
        <a:xfrm>
          <a:off x="806"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6" y="0"/>
        <a:ext cx="3266894" cy="1425774"/>
      </dsp:txXfrm>
    </dsp:sp>
    <dsp:sp modelId="{A0F505B7-1B46-4A03-B06A-68B1D2C85C41}">
      <dsp:nvSpPr>
        <dsp:cNvPr id="0" name=""/>
        <dsp:cNvSpPr/>
      </dsp:nvSpPr>
      <dsp:spPr>
        <a:xfrm>
          <a:off x="3529052"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066800">
            <a:lnSpc>
              <a:spcPct val="90000"/>
            </a:lnSpc>
            <a:spcBef>
              <a:spcPct val="0"/>
            </a:spcBef>
            <a:spcAft>
              <a:spcPct val="35000"/>
            </a:spcAft>
            <a:buNone/>
          </a:pPr>
          <a:r>
            <a:rPr lang="es-419" sz="2400" kern="1200"/>
            <a:t>La imagen no es lo último que haces.</a:t>
          </a:r>
          <a:endParaRPr lang="en-US" sz="2400" kern="1200"/>
        </a:p>
      </dsp:txBody>
      <dsp:txXfrm>
        <a:off x="3529052" y="1425774"/>
        <a:ext cx="3266894" cy="2138661"/>
      </dsp:txXfrm>
    </dsp:sp>
    <dsp:sp modelId="{209F352F-21F7-4B45-AAD5-2F552077527B}">
      <dsp:nvSpPr>
        <dsp:cNvPr id="0" name=""/>
        <dsp:cNvSpPr/>
      </dsp:nvSpPr>
      <dsp:spPr>
        <a:xfrm>
          <a:off x="3529052"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29052" y="0"/>
        <a:ext cx="3266894" cy="1425774"/>
      </dsp:txXfrm>
    </dsp:sp>
    <dsp:sp modelId="{97805C42-440C-482F-BC08-417B6CB8BE94}">
      <dsp:nvSpPr>
        <dsp:cNvPr id="0" name=""/>
        <dsp:cNvSpPr/>
      </dsp:nvSpPr>
      <dsp:spPr>
        <a:xfrm>
          <a:off x="7057298"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066800">
            <a:lnSpc>
              <a:spcPct val="90000"/>
            </a:lnSpc>
            <a:spcBef>
              <a:spcPct val="0"/>
            </a:spcBef>
            <a:spcAft>
              <a:spcPct val="35000"/>
            </a:spcAft>
            <a:buNone/>
          </a:pPr>
          <a:r>
            <a:rPr lang="es-419" sz="2400" kern="1200"/>
            <a:t>Falla temprano y falla a menudo.</a:t>
          </a:r>
          <a:endParaRPr lang="en-US" sz="2400" kern="1200"/>
        </a:p>
      </dsp:txBody>
      <dsp:txXfrm>
        <a:off x="7057298" y="1425774"/>
        <a:ext cx="3266894" cy="2138661"/>
      </dsp:txXfrm>
    </dsp:sp>
    <dsp:sp modelId="{CB4BEC99-234B-4F78-8C4C-6909F0A5ACFD}">
      <dsp:nvSpPr>
        <dsp:cNvPr id="0" name=""/>
        <dsp:cNvSpPr/>
      </dsp:nvSpPr>
      <dsp:spPr>
        <a:xfrm>
          <a:off x="7057298"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57298" y="0"/>
        <a:ext cx="3266894" cy="1425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421E8-82FD-477D-A302-34FE118F20FF}">
      <dsp:nvSpPr>
        <dsp:cNvPr id="0" name=""/>
        <dsp:cNvSpPr/>
      </dsp:nvSpPr>
      <dsp:spPr>
        <a:xfrm>
          <a:off x="0" y="617553"/>
          <a:ext cx="10325100" cy="11400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628B1-49A4-468E-A122-F1B921857FA9}">
      <dsp:nvSpPr>
        <dsp:cNvPr id="0" name=""/>
        <dsp:cNvSpPr/>
      </dsp:nvSpPr>
      <dsp:spPr>
        <a:xfrm>
          <a:off x="344879" y="874075"/>
          <a:ext cx="627054" cy="627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FC48D-61ED-476F-B7E4-CF97CC381861}">
      <dsp:nvSpPr>
        <dsp:cNvPr id="0" name=""/>
        <dsp:cNvSpPr/>
      </dsp:nvSpPr>
      <dsp:spPr>
        <a:xfrm>
          <a:off x="1316813" y="617553"/>
          <a:ext cx="9008286" cy="1140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60" tIns="120660" rIns="120660" bIns="120660" numCol="1" spcCol="1270" anchor="ctr" anchorCtr="0">
          <a:noAutofit/>
        </a:bodyPr>
        <a:lstStyle/>
        <a:p>
          <a:pPr marL="0" lvl="0" indent="0" algn="l" defTabSz="1111250">
            <a:lnSpc>
              <a:spcPct val="90000"/>
            </a:lnSpc>
            <a:spcBef>
              <a:spcPct val="0"/>
            </a:spcBef>
            <a:spcAft>
              <a:spcPct val="35000"/>
            </a:spcAft>
            <a:buNone/>
          </a:pPr>
          <a:r>
            <a:rPr lang="es-419" sz="2500" kern="1200" dirty="0"/>
            <a:t>Permite explorar probabilidades condicionales y ver la correlación entre las variables del sistema.</a:t>
          </a:r>
          <a:endParaRPr lang="en-US" sz="2500" kern="1200" dirty="0"/>
        </a:p>
      </dsp:txBody>
      <dsp:txXfrm>
        <a:off x="1316813" y="617553"/>
        <a:ext cx="9008286" cy="1140098"/>
      </dsp:txXfrm>
    </dsp:sp>
    <dsp:sp modelId="{4C65E457-997B-4CB3-A147-27E7210AD96C}">
      <dsp:nvSpPr>
        <dsp:cNvPr id="0" name=""/>
        <dsp:cNvSpPr/>
      </dsp:nvSpPr>
      <dsp:spPr>
        <a:xfrm>
          <a:off x="0" y="2042676"/>
          <a:ext cx="10325100" cy="11400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7746A-4BAC-43CC-9A39-F87083F72847}">
      <dsp:nvSpPr>
        <dsp:cNvPr id="0" name=""/>
        <dsp:cNvSpPr/>
      </dsp:nvSpPr>
      <dsp:spPr>
        <a:xfrm>
          <a:off x="344879" y="2299199"/>
          <a:ext cx="627054" cy="627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D81DC-2FF0-4A7A-88A0-01804943E147}">
      <dsp:nvSpPr>
        <dsp:cNvPr id="0" name=""/>
        <dsp:cNvSpPr/>
      </dsp:nvSpPr>
      <dsp:spPr>
        <a:xfrm>
          <a:off x="1316813" y="2042676"/>
          <a:ext cx="9008286" cy="1140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60" tIns="120660" rIns="120660" bIns="120660" numCol="1" spcCol="1270" anchor="ctr" anchorCtr="0">
          <a:noAutofit/>
        </a:bodyPr>
        <a:lstStyle/>
        <a:p>
          <a:pPr marL="0" lvl="0" indent="0" algn="l" defTabSz="1111250">
            <a:lnSpc>
              <a:spcPct val="90000"/>
            </a:lnSpc>
            <a:spcBef>
              <a:spcPct val="0"/>
            </a:spcBef>
            <a:spcAft>
              <a:spcPct val="35000"/>
            </a:spcAft>
            <a:buNone/>
          </a:pPr>
          <a:r>
            <a:rPr lang="es-419" sz="2500" kern="1200"/>
            <a:t>Te permite acceder inmediatamente a los datos.</a:t>
          </a:r>
          <a:endParaRPr lang="en-US" sz="2500" kern="1200"/>
        </a:p>
      </dsp:txBody>
      <dsp:txXfrm>
        <a:off x="1316813" y="2042676"/>
        <a:ext cx="9008286" cy="11400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D65E6-3EEB-4FB5-A4D7-89E35A9F3812}">
      <dsp:nvSpPr>
        <dsp:cNvPr id="0" name=""/>
        <dsp:cNvSpPr/>
      </dsp:nvSpPr>
      <dsp:spPr>
        <a:xfrm>
          <a:off x="0" y="37974"/>
          <a:ext cx="10325100" cy="1814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419" sz="3300" kern="1200"/>
            <a:t>Cambiar el enfoque de querer mostrar toda la data a pensar cómo funciona el sistema y qué pretensiones tengo con esa data (Propósito).</a:t>
          </a:r>
          <a:endParaRPr lang="en-US" sz="3300" kern="1200"/>
        </a:p>
      </dsp:txBody>
      <dsp:txXfrm>
        <a:off x="88585" y="126559"/>
        <a:ext cx="10147930" cy="1637500"/>
      </dsp:txXfrm>
    </dsp:sp>
    <dsp:sp modelId="{5F4689F7-AC81-4695-9E7D-85EE04D314E0}">
      <dsp:nvSpPr>
        <dsp:cNvPr id="0" name=""/>
        <dsp:cNvSpPr/>
      </dsp:nvSpPr>
      <dsp:spPr>
        <a:xfrm>
          <a:off x="0" y="1947684"/>
          <a:ext cx="10325100" cy="1814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419" sz="3300" kern="1200" dirty="0"/>
            <a:t>Si puedes hacer diagramas de dispersión interpretables de un gran conjunto de datos.</a:t>
          </a:r>
          <a:endParaRPr lang="en-US" sz="3300" kern="1200" dirty="0"/>
        </a:p>
      </dsp:txBody>
      <dsp:txXfrm>
        <a:off x="88585" y="2036269"/>
        <a:ext cx="10147930" cy="1637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2906-6332-4965-B730-1C4881A1F6C1}">
      <dsp:nvSpPr>
        <dsp:cNvPr id="0" name=""/>
        <dsp:cNvSpPr/>
      </dsp:nvSpPr>
      <dsp:spPr>
        <a:xfrm>
          <a:off x="0" y="320"/>
          <a:ext cx="10325000" cy="7490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A9372-B013-4176-8560-85CCAE924621}">
      <dsp:nvSpPr>
        <dsp:cNvPr id="0" name=""/>
        <dsp:cNvSpPr/>
      </dsp:nvSpPr>
      <dsp:spPr>
        <a:xfrm>
          <a:off x="226574" y="168846"/>
          <a:ext cx="411953" cy="411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C4948-640A-4DAE-8FF2-6A1CAAB52F89}">
      <dsp:nvSpPr>
        <dsp:cNvPr id="0" name=""/>
        <dsp:cNvSpPr/>
      </dsp:nvSpPr>
      <dsp:spPr>
        <a:xfrm>
          <a:off x="865102" y="320"/>
          <a:ext cx="9459897" cy="7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70" tIns="79270" rIns="79270" bIns="79270" numCol="1" spcCol="1270" anchor="ctr" anchorCtr="0">
          <a:noAutofit/>
        </a:bodyPr>
        <a:lstStyle/>
        <a:p>
          <a:pPr marL="0" lvl="0" indent="0" algn="l" defTabSz="666750">
            <a:lnSpc>
              <a:spcPct val="100000"/>
            </a:lnSpc>
            <a:spcBef>
              <a:spcPct val="0"/>
            </a:spcBef>
            <a:spcAft>
              <a:spcPct val="35000"/>
            </a:spcAft>
            <a:buNone/>
          </a:pPr>
          <a:r>
            <a:rPr lang="es-419" sz="1500" kern="1200" dirty="0"/>
            <a:t>En UC Berkeley las clases de periodismo ya no eran de periodismo como tal sino vio un poco de D3, </a:t>
          </a:r>
          <a:r>
            <a:rPr lang="es-419" sz="1500" kern="1200" dirty="0" err="1"/>
            <a:t>Javascript</a:t>
          </a:r>
          <a:r>
            <a:rPr lang="es-419" sz="1500" kern="1200" dirty="0"/>
            <a:t>, Python y R. Para alguien que no tiene ese </a:t>
          </a:r>
          <a:r>
            <a:rPr lang="es-419" sz="1500" kern="1200" dirty="0" err="1"/>
            <a:t>background</a:t>
          </a:r>
          <a:r>
            <a:rPr lang="es-419" sz="1500" kern="1200" dirty="0"/>
            <a:t>, </a:t>
          </a:r>
          <a:r>
            <a:rPr lang="es-PA" sz="1500" kern="1200" dirty="0"/>
            <a:t>¿cómo se describe lo que está pasando?</a:t>
          </a:r>
          <a:endParaRPr lang="en-US" sz="1500" kern="1200" dirty="0"/>
        </a:p>
      </dsp:txBody>
      <dsp:txXfrm>
        <a:off x="865102" y="320"/>
        <a:ext cx="9459897" cy="749006"/>
      </dsp:txXfrm>
    </dsp:sp>
    <dsp:sp modelId="{DC2B8C91-E4F3-438C-B334-AFE134799D95}">
      <dsp:nvSpPr>
        <dsp:cNvPr id="0" name=""/>
        <dsp:cNvSpPr/>
      </dsp:nvSpPr>
      <dsp:spPr>
        <a:xfrm>
          <a:off x="0" y="936577"/>
          <a:ext cx="10325000" cy="7490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A4B38-F6C7-497C-BD01-E6C80707C79D}">
      <dsp:nvSpPr>
        <dsp:cNvPr id="0" name=""/>
        <dsp:cNvSpPr/>
      </dsp:nvSpPr>
      <dsp:spPr>
        <a:xfrm>
          <a:off x="226574" y="1105104"/>
          <a:ext cx="411953" cy="411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95CEE-0D63-4157-9DE4-9F188A25CADA}">
      <dsp:nvSpPr>
        <dsp:cNvPr id="0" name=""/>
        <dsp:cNvSpPr/>
      </dsp:nvSpPr>
      <dsp:spPr>
        <a:xfrm>
          <a:off x="865102" y="936577"/>
          <a:ext cx="9459897" cy="7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70" tIns="79270" rIns="79270" bIns="79270" numCol="1" spcCol="1270" anchor="ctr" anchorCtr="0">
          <a:noAutofit/>
        </a:bodyPr>
        <a:lstStyle/>
        <a:p>
          <a:pPr marL="0" lvl="0" indent="0" algn="l" defTabSz="666750">
            <a:lnSpc>
              <a:spcPct val="100000"/>
            </a:lnSpc>
            <a:spcBef>
              <a:spcPct val="0"/>
            </a:spcBef>
            <a:spcAft>
              <a:spcPct val="35000"/>
            </a:spcAft>
            <a:buNone/>
          </a:pPr>
          <a:r>
            <a:rPr lang="es-419" sz="1500" kern="1200"/>
            <a:t>Ya existía informes asistidos por computadora</a:t>
          </a:r>
          <a:endParaRPr lang="en-US" sz="1500" kern="1200"/>
        </a:p>
      </dsp:txBody>
      <dsp:txXfrm>
        <a:off x="865102" y="936577"/>
        <a:ext cx="9459897" cy="749006"/>
      </dsp:txXfrm>
    </dsp:sp>
    <dsp:sp modelId="{9FEB21D2-3182-496F-8310-AA157B2D3DD0}">
      <dsp:nvSpPr>
        <dsp:cNvPr id="0" name=""/>
        <dsp:cNvSpPr/>
      </dsp:nvSpPr>
      <dsp:spPr>
        <a:xfrm>
          <a:off x="0" y="1872835"/>
          <a:ext cx="10325000" cy="7490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D4515-A9FC-40A3-AA38-87EF2A528BF4}">
      <dsp:nvSpPr>
        <dsp:cNvPr id="0" name=""/>
        <dsp:cNvSpPr/>
      </dsp:nvSpPr>
      <dsp:spPr>
        <a:xfrm>
          <a:off x="226574" y="2041362"/>
          <a:ext cx="411953" cy="411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41EFC-1488-4E39-9334-CCD11718794B}">
      <dsp:nvSpPr>
        <dsp:cNvPr id="0" name=""/>
        <dsp:cNvSpPr/>
      </dsp:nvSpPr>
      <dsp:spPr>
        <a:xfrm>
          <a:off x="865102" y="1872835"/>
          <a:ext cx="9459897" cy="7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70" tIns="79270" rIns="79270" bIns="79270" numCol="1" spcCol="1270" anchor="ctr" anchorCtr="0">
          <a:noAutofit/>
        </a:bodyPr>
        <a:lstStyle/>
        <a:p>
          <a:pPr marL="0" lvl="0" indent="0" algn="l" defTabSz="666750">
            <a:lnSpc>
              <a:spcPct val="100000"/>
            </a:lnSpc>
            <a:spcBef>
              <a:spcPct val="0"/>
            </a:spcBef>
            <a:spcAft>
              <a:spcPct val="35000"/>
            </a:spcAft>
            <a:buNone/>
          </a:pPr>
          <a:r>
            <a:rPr lang="es-419" sz="1500" kern="1200"/>
            <a:t>Pensemos en big data como parte de la cultura, es un hecho la cantidad de data que se maneja en las empresas.</a:t>
          </a:r>
          <a:endParaRPr lang="en-US" sz="1500" kern="1200"/>
        </a:p>
      </dsp:txBody>
      <dsp:txXfrm>
        <a:off x="865102" y="1872835"/>
        <a:ext cx="9459897" cy="7490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1E07C-F3B1-4D81-8A79-FC3FD41118BF}" type="datetimeFigureOut">
              <a:rPr lang="es-PA" smtClean="0"/>
              <a:t>10/04/2023</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F1ED8-2868-4074-A12C-205DAF5A06CE}" type="slidenum">
              <a:rPr lang="es-PA" smtClean="0"/>
              <a:t>‹Nº›</a:t>
            </a:fld>
            <a:endParaRPr lang="es-PA"/>
          </a:p>
        </p:txBody>
      </p:sp>
    </p:spTree>
    <p:extLst>
      <p:ext uri="{BB962C8B-B14F-4D97-AF65-F5344CB8AC3E}">
        <p14:creationId xmlns:p14="http://schemas.microsoft.com/office/powerpoint/2010/main" val="36390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b="0" i="0" dirty="0">
                <a:solidFill>
                  <a:srgbClr val="374151"/>
                </a:solidFill>
                <a:effectLst/>
                <a:latin typeface="Söhne"/>
              </a:rPr>
              <a:t>Pto3: se refiere a sistemas espaciales que tienen en cuenta el tiempo como una variable importante en su diseño o funcionamiento.</a:t>
            </a:r>
          </a:p>
          <a:p>
            <a:r>
              <a:rPr lang="es-PA" b="0" i="0" dirty="0">
                <a:solidFill>
                  <a:srgbClr val="374151"/>
                </a:solidFill>
                <a:effectLst/>
                <a:latin typeface="Söhne"/>
              </a:rPr>
              <a:t>Cabe destacar que su idea central era recoger data espacial y luego construir modelos dinámicos de cómo los sistemas evolucionan a través del tiempo.</a:t>
            </a:r>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4</a:t>
            </a:fld>
            <a:endParaRPr lang="es-PA"/>
          </a:p>
        </p:txBody>
      </p:sp>
    </p:spTree>
    <p:extLst>
      <p:ext uri="{BB962C8B-B14F-4D97-AF65-F5344CB8AC3E}">
        <p14:creationId xmlns:p14="http://schemas.microsoft.com/office/powerpoint/2010/main" val="638955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1. Si vas a ser un data </a:t>
            </a:r>
            <a:r>
              <a:rPr lang="es-419" dirty="0" err="1"/>
              <a:t>scientist</a:t>
            </a:r>
            <a:r>
              <a:rPr lang="es-419" dirty="0"/>
              <a:t> Vas a tener que estar dispuesto a tirar código de alguna manera u otra. Probablemente te tocará hacer cálculos cuantitativos y deberás poder escribir programas no triviales de PC. </a:t>
            </a:r>
          </a:p>
          <a:p>
            <a:endParaRPr lang="es-419" dirty="0"/>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14</a:t>
            </a:fld>
            <a:endParaRPr lang="es-PA"/>
          </a:p>
        </p:txBody>
      </p:sp>
    </p:spTree>
    <p:extLst>
      <p:ext uri="{BB962C8B-B14F-4D97-AF65-F5344CB8AC3E}">
        <p14:creationId xmlns:p14="http://schemas.microsoft.com/office/powerpoint/2010/main" val="114604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a:t>Pto</a:t>
            </a:r>
            <a:r>
              <a:rPr lang="es-419" dirty="0"/>
              <a:t> 1 Para esto puso sensores en los cepillos con acelerómetros y sensores de posicionamiento para recopilar data.</a:t>
            </a:r>
          </a:p>
          <a:p>
            <a:r>
              <a:rPr lang="es-419" dirty="0" err="1"/>
              <a:t>Pto</a:t>
            </a:r>
            <a:r>
              <a:rPr lang="es-419" dirty="0"/>
              <a:t> 2 los </a:t>
            </a:r>
            <a:r>
              <a:rPr lang="es-419" dirty="0" err="1"/>
              <a:t>biologistas</a:t>
            </a:r>
            <a:r>
              <a:rPr lang="es-419" dirty="0"/>
              <a:t> querían </a:t>
            </a:r>
            <a:r>
              <a:rPr lang="es-419" dirty="0" err="1"/>
              <a:t>alterrar</a:t>
            </a:r>
            <a:r>
              <a:rPr lang="es-419" dirty="0"/>
              <a:t> el cerebro de las moscas y observar sus cambios de comportamiento, para esto ellos agarraron a los machos en espacios reducidos con una hembra inclusive con una mosca hembra muerta el iba a </a:t>
            </a:r>
            <a:r>
              <a:rPr lang="es-419" dirty="0" err="1"/>
              <a:t>aparearce</a:t>
            </a:r>
            <a:r>
              <a:rPr lang="es-419" dirty="0"/>
              <a:t> con ella.</a:t>
            </a:r>
            <a:br>
              <a:rPr lang="es-419" dirty="0"/>
            </a:br>
            <a:r>
              <a:rPr lang="es-419" dirty="0" err="1"/>
              <a:t>Pto</a:t>
            </a:r>
            <a:r>
              <a:rPr lang="es-419" dirty="0"/>
              <a:t> 2 dice que hubo mucha diversión modelando y mucho ML a un punto que tuvo que aprender a hacer moscas mutantes.</a:t>
            </a:r>
          </a:p>
          <a:p>
            <a:r>
              <a:rPr lang="es-419" dirty="0" err="1"/>
              <a:t>Pto</a:t>
            </a:r>
            <a:r>
              <a:rPr lang="es-419" dirty="0"/>
              <a:t> 3 aquí en conjunto con Hillary </a:t>
            </a:r>
            <a:r>
              <a:rPr lang="es-419" dirty="0" err="1"/>
              <a:t>mason</a:t>
            </a:r>
            <a:r>
              <a:rPr lang="es-419" dirty="0"/>
              <a:t> escribió acerca los pasos de la ciencia de datos llamado “</a:t>
            </a:r>
            <a:r>
              <a:rPr lang="es-419" dirty="0" err="1"/>
              <a:t>Obten</a:t>
            </a:r>
            <a:r>
              <a:rPr lang="es-419" dirty="0"/>
              <a:t>, depura, explora, modela e interpreta” con esto buscó describir como un </a:t>
            </a:r>
            <a:r>
              <a:rPr lang="es-419" dirty="0" err="1"/>
              <a:t>workflow</a:t>
            </a:r>
            <a:r>
              <a:rPr lang="es-419" dirty="0"/>
              <a:t> de ciencias de datos como práctico y que produce resultados tangibles.</a:t>
            </a:r>
          </a:p>
          <a:p>
            <a:r>
              <a:rPr lang="es-419" dirty="0" err="1"/>
              <a:t>Pto</a:t>
            </a:r>
            <a:r>
              <a:rPr lang="es-419" dirty="0"/>
              <a:t> 3 también se puso a estudiar las células T de cómo </a:t>
            </a:r>
            <a:r>
              <a:rPr lang="es-419" dirty="0" err="1"/>
              <a:t>cambián</a:t>
            </a:r>
            <a:r>
              <a:rPr lang="es-419" dirty="0"/>
              <a:t> a lo largo de las infecciones en el cuerpo humano. El describe que tenemos antes de infección células T en estado memoria y le interesó a columbia el cambio de esas células T en memoria</a:t>
            </a:r>
          </a:p>
          <a:p>
            <a:r>
              <a:rPr lang="es-419" dirty="0"/>
              <a:t> </a:t>
            </a:r>
          </a:p>
          <a:p>
            <a:endParaRPr lang="es-419" dirty="0"/>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5</a:t>
            </a:fld>
            <a:endParaRPr lang="es-PA"/>
          </a:p>
        </p:txBody>
      </p:sp>
    </p:spTree>
    <p:extLst>
      <p:ext uri="{BB962C8B-B14F-4D97-AF65-F5344CB8AC3E}">
        <p14:creationId xmlns:p14="http://schemas.microsoft.com/office/powerpoint/2010/main" val="134704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Pto1 ya el terminado sus estudios, con Hillary quién fue su jefa en </a:t>
            </a:r>
            <a:r>
              <a:rPr lang="es-419" dirty="0" err="1"/>
              <a:t>bitly</a:t>
            </a:r>
            <a:r>
              <a:rPr lang="es-419" dirty="0"/>
              <a:t> el se </a:t>
            </a:r>
            <a:r>
              <a:rPr lang="es-419" dirty="0" err="1"/>
              <a:t>coprometió</a:t>
            </a:r>
            <a:r>
              <a:rPr lang="es-419" dirty="0"/>
              <a:t> y se quedó en NY, el comenzó a pensar qué sigue pues… Y dice que la vida en postdoctorado </a:t>
            </a:r>
            <a:r>
              <a:rPr lang="es-419" dirty="0" err="1"/>
              <a:t>Suckea</a:t>
            </a:r>
            <a:r>
              <a:rPr lang="es-419" dirty="0"/>
              <a:t> porque </a:t>
            </a:r>
            <a:r>
              <a:rPr lang="es-419" dirty="0" err="1"/>
              <a:t>porque</a:t>
            </a:r>
            <a:r>
              <a:rPr lang="es-419" dirty="0"/>
              <a:t> es muy caro. Y en ese momento el tópico de </a:t>
            </a:r>
            <a:r>
              <a:rPr lang="es-419" dirty="0" err="1"/>
              <a:t>big</a:t>
            </a:r>
            <a:r>
              <a:rPr lang="es-419" dirty="0"/>
              <a:t> data llegaba a los primeros planos.</a:t>
            </a:r>
          </a:p>
          <a:p>
            <a:r>
              <a:rPr lang="es-419" dirty="0"/>
              <a:t>Pto2 había una necesidad en las compañías de medios sociales que tenían la necesidad de explotar su data pero no sabían cómo ni por dónde, y allí este Mike levanta su interés y dice sabes voy a estudiar el comportamiento y utilizar bastante data mientras lo hago. </a:t>
            </a:r>
          </a:p>
          <a:p>
            <a:r>
              <a:rPr lang="es-419" dirty="0" err="1"/>
              <a:t>Pto</a:t>
            </a:r>
            <a:r>
              <a:rPr lang="es-419" dirty="0"/>
              <a:t> 2 </a:t>
            </a:r>
            <a:r>
              <a:rPr lang="es-419" dirty="0" err="1"/>
              <a:t>bitly</a:t>
            </a:r>
            <a:r>
              <a:rPr lang="es-419" dirty="0"/>
              <a:t> hizo muchas herramientas para estudiar el comportamiento de las personas.</a:t>
            </a:r>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6</a:t>
            </a:fld>
            <a:endParaRPr lang="es-PA"/>
          </a:p>
        </p:txBody>
      </p:sp>
    </p:spTree>
    <p:extLst>
      <p:ext uri="{BB962C8B-B14F-4D97-AF65-F5344CB8AC3E}">
        <p14:creationId xmlns:p14="http://schemas.microsoft.com/office/powerpoint/2010/main" val="164092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Razones de abandono: Falta de dinamismo, altas expectativas y necesidad de resultados al instante.</a:t>
            </a:r>
            <a:endParaRPr lang="es-PA" dirty="0"/>
          </a:p>
          <a:p>
            <a:r>
              <a:rPr lang="es-PA" dirty="0" err="1"/>
              <a:t>Pto</a:t>
            </a:r>
            <a:r>
              <a:rPr lang="es-PA" dirty="0"/>
              <a:t> 1 el lo sintió como rápido, intenso y que tuvo retos con investigaciones  de punta</a:t>
            </a:r>
          </a:p>
          <a:p>
            <a:endParaRPr lang="es-PA" dirty="0"/>
          </a:p>
          <a:p>
            <a:pPr marL="0" marR="0" lvl="0" indent="0" algn="l" defTabSz="914400" rtl="0" eaLnBrk="1" fontAlgn="auto" latinLnBrk="0" hangingPunct="1">
              <a:lnSpc>
                <a:spcPct val="100000"/>
              </a:lnSpc>
              <a:spcBef>
                <a:spcPts val="0"/>
              </a:spcBef>
              <a:spcAft>
                <a:spcPts val="0"/>
              </a:spcAft>
              <a:buClrTx/>
              <a:buSzTx/>
              <a:buFontTx/>
              <a:buNone/>
              <a:tabLst/>
              <a:defRPr/>
            </a:pPr>
            <a:r>
              <a:rPr lang="es-PA" dirty="0"/>
              <a:t>Postdoctorado tuve posiciones interesantes pero la lectura como siempre no es divertida</a:t>
            </a:r>
          </a:p>
          <a:p>
            <a:r>
              <a:rPr lang="es-PA" dirty="0"/>
              <a:t>El </a:t>
            </a:r>
            <a:r>
              <a:rPr lang="es-PA" dirty="0" err="1"/>
              <a:t>quizo</a:t>
            </a:r>
            <a:r>
              <a:rPr lang="es-PA" dirty="0"/>
              <a:t> seguir con esa diversión y que le pagaran mientras lo hacía pero ya teniendo una familia se complica pero si fue </a:t>
            </a:r>
            <a:r>
              <a:rPr lang="es-PA" dirty="0" err="1"/>
              <a:t>cool</a:t>
            </a:r>
            <a:r>
              <a:rPr lang="es-PA" dirty="0"/>
              <a:t>! </a:t>
            </a:r>
          </a:p>
          <a:p>
            <a:r>
              <a:rPr lang="es-PA" dirty="0"/>
              <a:t>Me voy al contexto de que muchos queremos hacer sin embargo siempre hay un espacio teórico que abarcar y creo que depende mucho de las metodologías</a:t>
            </a:r>
          </a:p>
          <a:p>
            <a:endParaRPr lang="es-PA" dirty="0"/>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8</a:t>
            </a:fld>
            <a:endParaRPr lang="es-PA"/>
          </a:p>
        </p:txBody>
      </p:sp>
    </p:spTree>
    <p:extLst>
      <p:ext uri="{BB962C8B-B14F-4D97-AF65-F5344CB8AC3E}">
        <p14:creationId xmlns:p14="http://schemas.microsoft.com/office/powerpoint/2010/main" val="19899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419" dirty="0"/>
              <a:t>Es importante documentar cómo funcionan las cosas, técnicas como diagramas de flujo o de bloques. Esto nos permite tener una visualización rápida de qué hay en la data. </a:t>
            </a:r>
            <a:r>
              <a:rPr lang="es-PA" dirty="0"/>
              <a:t>Recomienda que comencemos con histogramas y series de tiempo. Pensar siempre en el modelo gráfico y realmente </a:t>
            </a:r>
            <a:r>
              <a:rPr lang="es-PA" dirty="0" err="1"/>
              <a:t>intetar</a:t>
            </a:r>
            <a:r>
              <a:rPr lang="es-PA" dirty="0"/>
              <a:t> llegar a comprender el sistema y sus datos, siempre nos permitirá comprender cómo encajan las probabilidades.</a:t>
            </a:r>
          </a:p>
          <a:p>
            <a:pPr marL="228600" indent="-228600">
              <a:buAutoNum type="arabicPeriod"/>
            </a:pPr>
            <a:r>
              <a:rPr lang="es-419" dirty="0"/>
              <a:t>En los artículos </a:t>
            </a:r>
            <a:r>
              <a:rPr lang="es-419" dirty="0" err="1"/>
              <a:t>academoicos</a:t>
            </a:r>
            <a:r>
              <a:rPr lang="es-419" dirty="0"/>
              <a:t> siempre vemos los resultados y fotos al final del trabajo, esto es terrible. El artículo debe comenzar con fotos y distribuciones y pasar de ahí a la teoría, así es como trabajo a menudo.</a:t>
            </a:r>
          </a:p>
          <a:p>
            <a:pPr marL="228600" indent="-228600">
              <a:buAutoNum type="arabicPeriod"/>
            </a:pPr>
            <a:r>
              <a:rPr lang="es-419" dirty="0"/>
              <a:t>No importa hacer dibujos que pueden ser basura, esto te permitirá entender lo que realmente está pasando y a tener ideas más profundas de cuáles son las preguntas correctas que debes hacer.</a:t>
            </a:r>
          </a:p>
        </p:txBody>
      </p:sp>
      <p:sp>
        <p:nvSpPr>
          <p:cNvPr id="4" name="Marcador de número de diapositiva 3"/>
          <p:cNvSpPr>
            <a:spLocks noGrp="1"/>
          </p:cNvSpPr>
          <p:nvPr>
            <p:ph type="sldNum" sz="quarter" idx="5"/>
          </p:nvPr>
        </p:nvSpPr>
        <p:spPr/>
        <p:txBody>
          <a:bodyPr/>
          <a:lstStyle/>
          <a:p>
            <a:fld id="{D5BF1ED8-2868-4074-A12C-205DAF5A06CE}" type="slidenum">
              <a:rPr lang="es-PA" smtClean="0"/>
              <a:t>9</a:t>
            </a:fld>
            <a:endParaRPr lang="es-PA"/>
          </a:p>
        </p:txBody>
      </p:sp>
    </p:spTree>
    <p:extLst>
      <p:ext uri="{BB962C8B-B14F-4D97-AF65-F5344CB8AC3E}">
        <p14:creationId xmlns:p14="http://schemas.microsoft.com/office/powerpoint/2010/main" val="314034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419" dirty="0"/>
              <a:t>Dice que lo hermoso de un modelo gráfico es que al mismo tiempo que lo haces, en ese momento estás explicando las suposiciones sobre el sistema. Y a la vez estás comenzando a hacer una tarea matemático sobre las estructuras que posteriormente puedes probar.</a:t>
            </a:r>
          </a:p>
          <a:p>
            <a:pPr marL="228600" indent="-228600">
              <a:buAutoNum type="arabicPeriod"/>
            </a:pPr>
            <a:r>
              <a:rPr lang="es-419" dirty="0"/>
              <a:t>En cuanto recibas un data set o un </a:t>
            </a:r>
            <a:r>
              <a:rPr lang="es-419" dirty="0" err="1"/>
              <a:t>stream</a:t>
            </a:r>
            <a:r>
              <a:rPr lang="es-419" dirty="0"/>
              <a:t> de datos, lo primero es encontrar una variable interesante y trazarla. Si tienes una variable relacionada a tiempo utiliza una serie de tiempo si tiene muchas muestras entonces una distribución, y si tiene las dos entonces utiliza ambas y puedes apoyarte de herramientas como Python, </a:t>
            </a:r>
            <a:r>
              <a:rPr lang="es-419" dirty="0" err="1"/>
              <a:t>tableau</a:t>
            </a:r>
            <a:r>
              <a:rPr lang="es-419" dirty="0"/>
              <a:t>, R o Excel. Hazlo y no pierdas el tiempo “toma casi 5 minutos hacer </a:t>
            </a:r>
            <a:r>
              <a:rPr lang="es-419" dirty="0" err="1"/>
              <a:t>plots</a:t>
            </a:r>
            <a:r>
              <a:rPr lang="es-419" dirty="0"/>
              <a:t>”. </a:t>
            </a:r>
          </a:p>
          <a:p>
            <a:pPr marL="228600" indent="-228600">
              <a:buAutoNum type="arabicPeriod"/>
            </a:pPr>
            <a:r>
              <a:rPr lang="es-419" dirty="0"/>
              <a:t>Qué ganas con esto, pensar en tus suposiciones a través de los modelos gráficos.  Y los histogramas y serie de tiempo son </a:t>
            </a:r>
            <a:r>
              <a:rPr lang="es-419" dirty="0" err="1"/>
              <a:t>son</a:t>
            </a:r>
            <a:r>
              <a:rPr lang="es-419" dirty="0"/>
              <a:t> el comienzo de un proceso de modelado. Es muy iterativo. Hasta si lo único que tienes es una terminal de </a:t>
            </a:r>
            <a:r>
              <a:rPr lang="es-419" dirty="0" err="1"/>
              <a:t>bash</a:t>
            </a:r>
            <a:r>
              <a:rPr lang="es-419" dirty="0"/>
              <a:t> organiza tu data con </a:t>
            </a:r>
            <a:r>
              <a:rPr lang="es-419" dirty="0" err="1"/>
              <a:t>uniq</a:t>
            </a:r>
            <a:r>
              <a:rPr lang="es-419" dirty="0"/>
              <a:t>-c </a:t>
            </a:r>
          </a:p>
          <a:p>
            <a:pPr marL="228600" indent="-228600">
              <a:buAutoNum type="arabicPeriod"/>
            </a:pPr>
            <a:endParaRPr lang="es-419" dirty="0"/>
          </a:p>
          <a:p>
            <a:pPr marL="228600" indent="-228600">
              <a:buAutoNum type="arabicPeriod"/>
            </a:pPr>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10</a:t>
            </a:fld>
            <a:endParaRPr lang="es-PA"/>
          </a:p>
        </p:txBody>
      </p:sp>
    </p:spTree>
    <p:extLst>
      <p:ext uri="{BB962C8B-B14F-4D97-AF65-F5344CB8AC3E}">
        <p14:creationId xmlns:p14="http://schemas.microsoft.com/office/powerpoint/2010/main" val="864458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Esto permite a los demás mostrar los puntos de datos para tener una vista amplia de todo y ver valores </a:t>
            </a:r>
            <a:r>
              <a:rPr lang="es-419" dirty="0" err="1"/>
              <a:t>atípoicos</a:t>
            </a:r>
            <a:r>
              <a:rPr lang="es-419" dirty="0"/>
              <a:t> y preguntar por qué hay casos atípicos</a:t>
            </a:r>
          </a:p>
          <a:p>
            <a:r>
              <a:rPr lang="es-419" dirty="0"/>
              <a:t>Dice que si lo hiciste bien es porque las personas han comenzado a tomar </a:t>
            </a:r>
            <a:r>
              <a:rPr lang="es-419" dirty="0" err="1"/>
              <a:t>features</a:t>
            </a:r>
            <a:r>
              <a:rPr lang="es-419" dirty="0"/>
              <a:t> de tu diagrama de lo que estás mostrando y comienzan a cuestionar y preguntar por qué, Y es un gran insumo esta cantidad de preguntas ya que te permite entender que le interesa a tu audiencia. Y cómo puedes ayudar a tomar decisiones.</a:t>
            </a:r>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11</a:t>
            </a:fld>
            <a:endParaRPr lang="es-PA"/>
          </a:p>
        </p:txBody>
      </p:sp>
    </p:spTree>
    <p:extLst>
      <p:ext uri="{BB962C8B-B14F-4D97-AF65-F5344CB8AC3E}">
        <p14:creationId xmlns:p14="http://schemas.microsoft.com/office/powerpoint/2010/main" val="392285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419" dirty="0"/>
            </a:br>
            <a:r>
              <a:rPr lang="es-419" dirty="0"/>
              <a:t>2. Ya hay informes asistido por computadora desde hace mucho tiempo y que existe uno donde trabajaba que la idea de que los datos están afectando el periodismo no es nada nuevo sino que es una necesidad que venimos viendo hace tiempo en el mercado. </a:t>
            </a:r>
          </a:p>
          <a:p>
            <a:r>
              <a:rPr lang="es-PA" dirty="0"/>
              <a:t>3. El hizo como una analogía en la </a:t>
            </a:r>
            <a:r>
              <a:rPr lang="es-PA" dirty="0" err="1"/>
              <a:t>big</a:t>
            </a:r>
            <a:r>
              <a:rPr lang="es-PA" dirty="0"/>
              <a:t> data que </a:t>
            </a:r>
            <a:r>
              <a:rPr lang="es-PA" dirty="0" err="1"/>
              <a:t>pensaramos</a:t>
            </a:r>
            <a:r>
              <a:rPr lang="es-PA" dirty="0"/>
              <a:t> en ella como algo promocionado significativamente, pero conduce a cambios duraderos en la sociedad, entonces esto trajo consigo costos en almacenamiento procesamiento y transmisión de los datos.  Y se han percatado que a través de enormes conjuntos de datos pueden contener historias.  </a:t>
            </a:r>
          </a:p>
          <a:p>
            <a:r>
              <a:rPr lang="es-PA" dirty="0"/>
              <a:t>Es el caso que el menciona de </a:t>
            </a:r>
            <a:r>
              <a:rPr lang="es-PA" dirty="0" err="1"/>
              <a:t>wikileaks</a:t>
            </a:r>
            <a:r>
              <a:rPr lang="es-PA" dirty="0"/>
              <a:t> donde hay un gran conjunto de datos disponibles que se publicaron de cómo se gasta el dinero medicare. Esa es la magia que le pone al periodismo los datos. Y por ello es la necesidad de utilizar estas herramientas</a:t>
            </a:r>
          </a:p>
          <a:p>
            <a:endParaRPr lang="es-PA" dirty="0"/>
          </a:p>
        </p:txBody>
      </p:sp>
      <p:sp>
        <p:nvSpPr>
          <p:cNvPr id="4" name="Marcador de número de diapositiva 3"/>
          <p:cNvSpPr>
            <a:spLocks noGrp="1"/>
          </p:cNvSpPr>
          <p:nvPr>
            <p:ph type="sldNum" sz="quarter" idx="5"/>
          </p:nvPr>
        </p:nvSpPr>
        <p:spPr/>
        <p:txBody>
          <a:bodyPr/>
          <a:lstStyle/>
          <a:p>
            <a:fld id="{D5BF1ED8-2868-4074-A12C-205DAF5A06CE}" type="slidenum">
              <a:rPr lang="es-PA" smtClean="0"/>
              <a:t>12</a:t>
            </a:fld>
            <a:endParaRPr lang="es-PA"/>
          </a:p>
        </p:txBody>
      </p:sp>
    </p:spTree>
    <p:extLst>
      <p:ext uri="{BB962C8B-B14F-4D97-AF65-F5344CB8AC3E}">
        <p14:creationId xmlns:p14="http://schemas.microsoft.com/office/powerpoint/2010/main" val="264865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Dado un artículo poder extraer sus estadísticas, </a:t>
            </a:r>
            <a:r>
              <a:rPr lang="es-419" dirty="0" err="1"/>
              <a:t>quotes</a:t>
            </a:r>
            <a:r>
              <a:rPr lang="es-419" dirty="0"/>
              <a:t> </a:t>
            </a:r>
            <a:r>
              <a:rPr lang="es-419" dirty="0" err="1"/>
              <a:t>facts</a:t>
            </a:r>
            <a:r>
              <a:rPr lang="es-419" dirty="0"/>
              <a:t> y eventos a través de un de procesamiento de lenguaje natural. </a:t>
            </a:r>
          </a:p>
        </p:txBody>
      </p:sp>
      <p:sp>
        <p:nvSpPr>
          <p:cNvPr id="4" name="Marcador de número de diapositiva 3"/>
          <p:cNvSpPr>
            <a:spLocks noGrp="1"/>
          </p:cNvSpPr>
          <p:nvPr>
            <p:ph type="sldNum" sz="quarter" idx="5"/>
          </p:nvPr>
        </p:nvSpPr>
        <p:spPr/>
        <p:txBody>
          <a:bodyPr/>
          <a:lstStyle/>
          <a:p>
            <a:fld id="{D5BF1ED8-2868-4074-A12C-205DAF5A06CE}" type="slidenum">
              <a:rPr lang="es-PA" smtClean="0"/>
              <a:t>13</a:t>
            </a:fld>
            <a:endParaRPr lang="es-PA"/>
          </a:p>
        </p:txBody>
      </p:sp>
    </p:spTree>
    <p:extLst>
      <p:ext uri="{BB962C8B-B14F-4D97-AF65-F5344CB8AC3E}">
        <p14:creationId xmlns:p14="http://schemas.microsoft.com/office/powerpoint/2010/main" val="207850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5366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24959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376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5642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16274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3141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1642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61512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6419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956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7938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10/4/2023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1991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3" name="Group 1032">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34">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D34C940-4112-E14A-28CE-79CA812611AB}"/>
              </a:ext>
            </a:extLst>
          </p:cNvPr>
          <p:cNvSpPr>
            <a:spLocks noGrp="1"/>
          </p:cNvSpPr>
          <p:nvPr>
            <p:ph type="ctrTitle"/>
          </p:nvPr>
        </p:nvSpPr>
        <p:spPr>
          <a:xfrm>
            <a:off x="684225" y="746840"/>
            <a:ext cx="5402454" cy="2510445"/>
          </a:xfrm>
        </p:spPr>
        <p:txBody>
          <a:bodyPr>
            <a:normAutofit/>
          </a:bodyPr>
          <a:lstStyle/>
          <a:p>
            <a:r>
              <a:rPr lang="en-US"/>
              <a:t>Cap</a:t>
            </a:r>
            <a:r>
              <a:rPr lang="es-419" err="1"/>
              <a:t>ítulo</a:t>
            </a:r>
            <a:r>
              <a:rPr lang="es-419"/>
              <a:t> 4: </a:t>
            </a:r>
            <a:r>
              <a:rPr lang="en-US"/>
              <a:t>Mike Dewar</a:t>
            </a:r>
            <a:endParaRPr lang="es-PA"/>
          </a:p>
        </p:txBody>
      </p:sp>
      <p:sp>
        <p:nvSpPr>
          <p:cNvPr id="3" name="Subtítulo 2">
            <a:extLst>
              <a:ext uri="{FF2B5EF4-FFF2-40B4-BE49-F238E27FC236}">
                <a16:creationId xmlns:a16="http://schemas.microsoft.com/office/drawing/2014/main" id="{FAD2A83E-C629-FDFD-83DB-48D5B6CBD67D}"/>
              </a:ext>
            </a:extLst>
          </p:cNvPr>
          <p:cNvSpPr>
            <a:spLocks noGrp="1"/>
          </p:cNvSpPr>
          <p:nvPr>
            <p:ph type="subTitle" idx="1"/>
          </p:nvPr>
        </p:nvSpPr>
        <p:spPr>
          <a:xfrm>
            <a:off x="385056" y="4943389"/>
            <a:ext cx="4757082" cy="1593296"/>
          </a:xfrm>
        </p:spPr>
        <p:txBody>
          <a:bodyPr>
            <a:normAutofit/>
          </a:bodyPr>
          <a:lstStyle/>
          <a:p>
            <a:endParaRPr lang="en-US" dirty="0"/>
          </a:p>
          <a:p>
            <a:r>
              <a:rPr lang="es-PA" sz="1800" dirty="0"/>
              <a:t>Presentado por: Vicente Ramírez </a:t>
            </a:r>
            <a:r>
              <a:rPr lang="es-PA" sz="1800" dirty="0" err="1"/>
              <a:t>Chú</a:t>
            </a:r>
            <a:endParaRPr lang="es-PA" sz="1800" dirty="0"/>
          </a:p>
        </p:txBody>
      </p:sp>
      <p:sp>
        <p:nvSpPr>
          <p:cNvPr id="1066" name="Right Triangle 1065">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Mike Dewar - Vice President, Data Science - Mastercard | LinkedIn">
            <a:extLst>
              <a:ext uri="{FF2B5EF4-FFF2-40B4-BE49-F238E27FC236}">
                <a16:creationId xmlns:a16="http://schemas.microsoft.com/office/drawing/2014/main" id="{D6307E10-E7D5-C54A-38F1-A049DE07D5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1" r="8751"/>
          <a:stretch/>
        </p:blipFill>
        <p:spPr bwMode="auto">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20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D1F2AE5-835E-6C03-8BB8-931B55E9F744}"/>
              </a:ext>
            </a:extLst>
          </p:cNvPr>
          <p:cNvSpPr>
            <a:spLocks noGrp="1"/>
          </p:cNvSpPr>
          <p:nvPr>
            <p:ph type="title"/>
          </p:nvPr>
        </p:nvSpPr>
        <p:spPr>
          <a:xfrm>
            <a:off x="691079" y="725951"/>
            <a:ext cx="10325000" cy="1380515"/>
          </a:xfrm>
        </p:spPr>
        <p:txBody>
          <a:bodyPr>
            <a:normAutofit/>
          </a:bodyPr>
          <a:lstStyle/>
          <a:p>
            <a:pPr>
              <a:lnSpc>
                <a:spcPct val="90000"/>
              </a:lnSpc>
            </a:pPr>
            <a:r>
              <a:rPr lang="es-419" dirty="0"/>
              <a:t>Un poco más sobre hacer imágenes tempranas</a:t>
            </a:r>
            <a:endParaRPr lang="es-PA" dirty="0"/>
          </a:p>
        </p:txBody>
      </p:sp>
      <p:graphicFrame>
        <p:nvGraphicFramePr>
          <p:cNvPr id="5" name="Marcador de contenido 2">
            <a:extLst>
              <a:ext uri="{FF2B5EF4-FFF2-40B4-BE49-F238E27FC236}">
                <a16:creationId xmlns:a16="http://schemas.microsoft.com/office/drawing/2014/main" id="{5B064D3B-4CE3-7729-C2D0-A9F07FF7B5AC}"/>
              </a:ext>
            </a:extLst>
          </p:cNvPr>
          <p:cNvGraphicFramePr>
            <a:graphicFrameLocks noGrp="1"/>
          </p:cNvGraphicFramePr>
          <p:nvPr>
            <p:ph idx="1"/>
            <p:extLst>
              <p:ext uri="{D42A27DB-BD31-4B8C-83A1-F6EECF244321}">
                <p14:modId xmlns:p14="http://schemas.microsoft.com/office/powerpoint/2010/main" val="943412009"/>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066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7F4C0B7-54D7-09D8-54C5-8C955CB48A1D}"/>
              </a:ext>
            </a:extLst>
          </p:cNvPr>
          <p:cNvSpPr>
            <a:spLocks noGrp="1"/>
          </p:cNvSpPr>
          <p:nvPr>
            <p:ph type="title"/>
          </p:nvPr>
        </p:nvSpPr>
        <p:spPr>
          <a:xfrm>
            <a:off x="691079" y="725951"/>
            <a:ext cx="10325000" cy="1380515"/>
          </a:xfrm>
        </p:spPr>
        <p:txBody>
          <a:bodyPr>
            <a:normAutofit/>
          </a:bodyPr>
          <a:lstStyle/>
          <a:p>
            <a:pPr>
              <a:lnSpc>
                <a:spcPct val="90000"/>
              </a:lnSpc>
            </a:pPr>
            <a:r>
              <a:rPr lang="es-419" dirty="0"/>
              <a:t>Consejos para realizar las visualizaciones</a:t>
            </a:r>
            <a:endParaRPr lang="es-PA" dirty="0"/>
          </a:p>
        </p:txBody>
      </p:sp>
      <p:graphicFrame>
        <p:nvGraphicFramePr>
          <p:cNvPr id="5" name="Marcador de contenido 2">
            <a:extLst>
              <a:ext uri="{FF2B5EF4-FFF2-40B4-BE49-F238E27FC236}">
                <a16:creationId xmlns:a16="http://schemas.microsoft.com/office/drawing/2014/main" id="{85AD660C-78F0-3861-5241-72E71EF1CC9E}"/>
              </a:ext>
            </a:extLst>
          </p:cNvPr>
          <p:cNvGraphicFramePr>
            <a:graphicFrameLocks noGrp="1"/>
          </p:cNvGraphicFramePr>
          <p:nvPr>
            <p:ph idx="1"/>
            <p:extLst>
              <p:ext uri="{D42A27DB-BD31-4B8C-83A1-F6EECF244321}">
                <p14:modId xmlns:p14="http://schemas.microsoft.com/office/powerpoint/2010/main" val="2245359570"/>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235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D01DA-F506-F8B7-3216-5D5E4A6C56C6}"/>
              </a:ext>
            </a:extLst>
          </p:cNvPr>
          <p:cNvSpPr>
            <a:spLocks noGrp="1"/>
          </p:cNvSpPr>
          <p:nvPr>
            <p:ph type="title"/>
          </p:nvPr>
        </p:nvSpPr>
        <p:spPr>
          <a:xfrm>
            <a:off x="691079" y="725951"/>
            <a:ext cx="10325000" cy="1257594"/>
          </a:xfrm>
        </p:spPr>
        <p:txBody>
          <a:bodyPr/>
          <a:lstStyle/>
          <a:p>
            <a:r>
              <a:rPr lang="es-419" dirty="0"/>
              <a:t>El periodismo y los datos</a:t>
            </a:r>
            <a:endParaRPr lang="es-PA" dirty="0"/>
          </a:p>
        </p:txBody>
      </p:sp>
      <p:graphicFrame>
        <p:nvGraphicFramePr>
          <p:cNvPr id="5" name="Marcador de contenido 2">
            <a:extLst>
              <a:ext uri="{FF2B5EF4-FFF2-40B4-BE49-F238E27FC236}">
                <a16:creationId xmlns:a16="http://schemas.microsoft.com/office/drawing/2014/main" id="{ED97DB9C-0270-4FE5-2779-71AA7DDD336A}"/>
              </a:ext>
            </a:extLst>
          </p:cNvPr>
          <p:cNvGraphicFramePr>
            <a:graphicFrameLocks noGrp="1"/>
          </p:cNvGraphicFramePr>
          <p:nvPr>
            <p:ph idx="1"/>
          </p:nvPr>
        </p:nvGraphicFramePr>
        <p:xfrm>
          <a:off x="691079" y="2340131"/>
          <a:ext cx="10325000" cy="2622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3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A844C-F752-C4D9-2EBB-F60DDC8C8DBA}"/>
              </a:ext>
            </a:extLst>
          </p:cNvPr>
          <p:cNvSpPr>
            <a:spLocks noGrp="1"/>
          </p:cNvSpPr>
          <p:nvPr>
            <p:ph type="title"/>
          </p:nvPr>
        </p:nvSpPr>
        <p:spPr/>
        <p:txBody>
          <a:bodyPr/>
          <a:lstStyle/>
          <a:p>
            <a:r>
              <a:rPr lang="es-419" dirty="0"/>
              <a:t>Qué hace en el departamento de investigación</a:t>
            </a:r>
            <a:endParaRPr lang="es-PA" dirty="0"/>
          </a:p>
        </p:txBody>
      </p:sp>
      <p:sp>
        <p:nvSpPr>
          <p:cNvPr id="3" name="Marcador de contenido 2">
            <a:extLst>
              <a:ext uri="{FF2B5EF4-FFF2-40B4-BE49-F238E27FC236}">
                <a16:creationId xmlns:a16="http://schemas.microsoft.com/office/drawing/2014/main" id="{F5280977-A582-9559-DE21-ED142308042E}"/>
              </a:ext>
            </a:extLst>
          </p:cNvPr>
          <p:cNvSpPr>
            <a:spLocks noGrp="1"/>
          </p:cNvSpPr>
          <p:nvPr>
            <p:ph idx="1"/>
          </p:nvPr>
        </p:nvSpPr>
        <p:spPr/>
        <p:txBody>
          <a:bodyPr/>
          <a:lstStyle/>
          <a:p>
            <a:r>
              <a:rPr lang="es-419" dirty="0"/>
              <a:t>La misión de ellos es rastrear las tendencias sociales, culturales y tecnológicas más relevantes para el NYT, lo que ha impulsado una gran variedad de proyectos.</a:t>
            </a:r>
          </a:p>
          <a:p>
            <a:r>
              <a:rPr lang="es-419" dirty="0"/>
              <a:t>Otra función es prestar atención, enfocado al futuro donde intentan observar lo que está pasando en el planeta.</a:t>
            </a:r>
          </a:p>
          <a:p>
            <a:r>
              <a:rPr lang="es-419" dirty="0"/>
              <a:t>En términos de proyectos hay mucha variedad y siempre piensa en cómo extraer información de artículos.</a:t>
            </a:r>
          </a:p>
          <a:p>
            <a:r>
              <a:rPr lang="es-PA" dirty="0"/>
              <a:t>El New York Times tuvo una ventaja en la comprensión de cómo las personas interactúan con sus tabletas y qué sería interesante mostrar allí.</a:t>
            </a:r>
          </a:p>
        </p:txBody>
      </p:sp>
    </p:spTree>
    <p:extLst>
      <p:ext uri="{BB962C8B-B14F-4D97-AF65-F5344CB8AC3E}">
        <p14:creationId xmlns:p14="http://schemas.microsoft.com/office/powerpoint/2010/main" val="183944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4A4BCB90-FA0B-5BDD-F776-C6467CD63994}"/>
              </a:ext>
            </a:extLst>
          </p:cNvPr>
          <p:cNvSpPr>
            <a:spLocks noGrp="1"/>
          </p:cNvSpPr>
          <p:nvPr>
            <p:ph type="title"/>
          </p:nvPr>
        </p:nvSpPr>
        <p:spPr>
          <a:xfrm>
            <a:off x="691079" y="725952"/>
            <a:ext cx="5818396" cy="1362156"/>
          </a:xfrm>
        </p:spPr>
        <p:txBody>
          <a:bodyPr>
            <a:normAutofit/>
          </a:bodyPr>
          <a:lstStyle/>
          <a:p>
            <a:pPr>
              <a:lnSpc>
                <a:spcPct val="90000"/>
              </a:lnSpc>
            </a:pPr>
            <a:r>
              <a:rPr lang="es-419" dirty="0"/>
              <a:t>Consejos para los muchachos</a:t>
            </a:r>
            <a:endParaRPr lang="es-PA"/>
          </a:p>
        </p:txBody>
      </p:sp>
      <p:sp>
        <p:nvSpPr>
          <p:cNvPr id="8" name="Marcador de contenido 2">
            <a:extLst>
              <a:ext uri="{FF2B5EF4-FFF2-40B4-BE49-F238E27FC236}">
                <a16:creationId xmlns:a16="http://schemas.microsoft.com/office/drawing/2014/main" id="{E6D0CEC7-D78F-66A5-D5B6-B8A31FD24C63}"/>
              </a:ext>
            </a:extLst>
          </p:cNvPr>
          <p:cNvSpPr>
            <a:spLocks noGrp="1"/>
          </p:cNvSpPr>
          <p:nvPr>
            <p:ph idx="1"/>
          </p:nvPr>
        </p:nvSpPr>
        <p:spPr>
          <a:xfrm>
            <a:off x="691079" y="2340131"/>
            <a:ext cx="5818396" cy="3791918"/>
          </a:xfrm>
        </p:spPr>
        <p:txBody>
          <a:bodyPr>
            <a:normAutofit/>
          </a:bodyPr>
          <a:lstStyle/>
          <a:p>
            <a:r>
              <a:rPr lang="es-419"/>
              <a:t>Codifiquen en público es la primera regla. A medida que codificas, prácticas y vas a </a:t>
            </a:r>
            <a:r>
              <a:rPr lang="es-419" err="1"/>
              <a:t>hackatons</a:t>
            </a:r>
            <a:r>
              <a:rPr lang="es-419"/>
              <a:t> o haces tareas asegúrate de hacerlo público. (En repositorios)</a:t>
            </a:r>
          </a:p>
          <a:p>
            <a:r>
              <a:rPr lang="es-419"/>
              <a:t>Existirán personas en el campo con currículos impresionantes, con bastante amplitud en el mercado, de universidades buenas, pero no tiran código y dificultará su contratación.</a:t>
            </a:r>
          </a:p>
          <a:p>
            <a:r>
              <a:rPr lang="es-419"/>
              <a:t>Compartir con las comunidades con las que trabajas. </a:t>
            </a:r>
          </a:p>
          <a:p>
            <a:pPr marL="0" indent="0">
              <a:buNone/>
            </a:pPr>
            <a:endParaRPr lang="es-419"/>
          </a:p>
        </p:txBody>
      </p:sp>
      <p:pic>
        <p:nvPicPr>
          <p:cNvPr id="7" name="Graphic 6" descr="Regla">
            <a:extLst>
              <a:ext uri="{FF2B5EF4-FFF2-40B4-BE49-F238E27FC236}">
                <a16:creationId xmlns:a16="http://schemas.microsoft.com/office/drawing/2014/main" id="{069541C9-9E2F-10B8-03E1-C6E69FA77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54258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061D69D-C053-6B78-19B3-670669496B81}"/>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dirty="0"/>
              <a:t>Thanks</a:t>
            </a:r>
          </a:p>
        </p:txBody>
      </p:sp>
      <p:pic>
        <p:nvPicPr>
          <p:cNvPr id="7" name="Graphic 6" descr="Smiling Face with No Fill">
            <a:extLst>
              <a:ext uri="{FF2B5EF4-FFF2-40B4-BE49-F238E27FC236}">
                <a16:creationId xmlns:a16="http://schemas.microsoft.com/office/drawing/2014/main" id="{4EC45F3C-C023-4001-CA95-EB04764B93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21396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8C306-2EAF-499E-05EC-A0CB41C7515C}"/>
              </a:ext>
            </a:extLst>
          </p:cNvPr>
          <p:cNvSpPr>
            <a:spLocks noGrp="1"/>
          </p:cNvSpPr>
          <p:nvPr>
            <p:ph type="title"/>
          </p:nvPr>
        </p:nvSpPr>
        <p:spPr/>
        <p:txBody>
          <a:bodyPr/>
          <a:lstStyle/>
          <a:p>
            <a:r>
              <a:rPr lang="es-419" dirty="0"/>
              <a:t>Agenda</a:t>
            </a:r>
            <a:endParaRPr lang="es-PA" dirty="0"/>
          </a:p>
        </p:txBody>
      </p:sp>
      <p:sp>
        <p:nvSpPr>
          <p:cNvPr id="3" name="Marcador de contenido 2">
            <a:extLst>
              <a:ext uri="{FF2B5EF4-FFF2-40B4-BE49-F238E27FC236}">
                <a16:creationId xmlns:a16="http://schemas.microsoft.com/office/drawing/2014/main" id="{F458E67A-2D1E-5E1A-AB4D-BC6C0BED75C7}"/>
              </a:ext>
            </a:extLst>
          </p:cNvPr>
          <p:cNvSpPr>
            <a:spLocks noGrp="1"/>
          </p:cNvSpPr>
          <p:nvPr>
            <p:ph idx="1"/>
          </p:nvPr>
        </p:nvSpPr>
        <p:spPr/>
        <p:txBody>
          <a:bodyPr/>
          <a:lstStyle/>
          <a:p>
            <a:r>
              <a:rPr lang="es-419" dirty="0"/>
              <a:t>Mike Dewar y su trayectoria laboral</a:t>
            </a:r>
          </a:p>
          <a:p>
            <a:pPr lvl="1"/>
            <a:r>
              <a:rPr lang="es-419" dirty="0" err="1"/>
              <a:t>PostDoctorado</a:t>
            </a:r>
            <a:endParaRPr lang="es-419" dirty="0"/>
          </a:p>
          <a:p>
            <a:r>
              <a:rPr lang="es-419" dirty="0"/>
              <a:t>Entrevista</a:t>
            </a:r>
          </a:p>
          <a:p>
            <a:pPr lvl="1"/>
            <a:r>
              <a:rPr lang="es-419" dirty="0"/>
              <a:t>La data y el periodismo</a:t>
            </a:r>
          </a:p>
          <a:p>
            <a:pPr lvl="1"/>
            <a:r>
              <a:rPr lang="es-419" dirty="0"/>
              <a:t>Departamento de investigación del NYT</a:t>
            </a:r>
          </a:p>
          <a:p>
            <a:pPr lvl="1"/>
            <a:r>
              <a:rPr lang="es-419" dirty="0" err="1"/>
              <a:t>Tips</a:t>
            </a:r>
            <a:r>
              <a:rPr lang="es-419" dirty="0"/>
              <a:t> para los estudiantes</a:t>
            </a:r>
          </a:p>
          <a:p>
            <a:endParaRPr lang="es-419" dirty="0"/>
          </a:p>
          <a:p>
            <a:endParaRPr lang="es-419" dirty="0"/>
          </a:p>
          <a:p>
            <a:endParaRPr lang="es-419" dirty="0"/>
          </a:p>
          <a:p>
            <a:endParaRPr lang="es-419" dirty="0"/>
          </a:p>
          <a:p>
            <a:endParaRPr lang="es-PA" dirty="0"/>
          </a:p>
          <a:p>
            <a:endParaRPr lang="es-419" dirty="0"/>
          </a:p>
        </p:txBody>
      </p:sp>
    </p:spTree>
    <p:extLst>
      <p:ext uri="{BB962C8B-B14F-4D97-AF65-F5344CB8AC3E}">
        <p14:creationId xmlns:p14="http://schemas.microsoft.com/office/powerpoint/2010/main" val="26559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BFB6B28-CD4A-8413-AF9E-A3A3CF11FD95}"/>
              </a:ext>
            </a:extLst>
          </p:cNvPr>
          <p:cNvSpPr>
            <a:spLocks noGrp="1"/>
          </p:cNvSpPr>
          <p:nvPr>
            <p:ph type="title"/>
          </p:nvPr>
        </p:nvSpPr>
        <p:spPr>
          <a:xfrm>
            <a:off x="691079" y="725950"/>
            <a:ext cx="3428812" cy="5436630"/>
          </a:xfrm>
        </p:spPr>
        <p:txBody>
          <a:bodyPr anchor="ctr">
            <a:normAutofit/>
          </a:bodyPr>
          <a:lstStyle/>
          <a:p>
            <a:r>
              <a:rPr lang="es-419" dirty="0"/>
              <a:t>Quién es Mike Dewar</a:t>
            </a:r>
            <a:endParaRPr lang="es-PA" dirty="0"/>
          </a:p>
        </p:txBody>
      </p:sp>
      <p:graphicFrame>
        <p:nvGraphicFramePr>
          <p:cNvPr id="5" name="Marcador de contenido 2">
            <a:extLst>
              <a:ext uri="{FF2B5EF4-FFF2-40B4-BE49-F238E27FC236}">
                <a16:creationId xmlns:a16="http://schemas.microsoft.com/office/drawing/2014/main" id="{20F51D19-6467-F0A8-E400-4E028FF41F75}"/>
              </a:ext>
            </a:extLst>
          </p:cNvPr>
          <p:cNvGraphicFramePr>
            <a:graphicFrameLocks noGrp="1"/>
          </p:cNvGraphicFramePr>
          <p:nvPr>
            <p:ph idx="1"/>
            <p:extLst>
              <p:ext uri="{D42A27DB-BD31-4B8C-83A1-F6EECF244321}">
                <p14:modId xmlns:p14="http://schemas.microsoft.com/office/powerpoint/2010/main" val="225648885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11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C0AAA340-BA3C-69B7-7D63-9B319DF5373F}"/>
              </a:ext>
            </a:extLst>
          </p:cNvPr>
          <p:cNvSpPr>
            <a:spLocks noGrp="1"/>
          </p:cNvSpPr>
          <p:nvPr>
            <p:ph type="title"/>
          </p:nvPr>
        </p:nvSpPr>
        <p:spPr>
          <a:xfrm>
            <a:off x="691079" y="725951"/>
            <a:ext cx="10325000" cy="1926288"/>
          </a:xfrm>
        </p:spPr>
        <p:txBody>
          <a:bodyPr>
            <a:normAutofit/>
          </a:bodyPr>
          <a:lstStyle/>
          <a:p>
            <a:r>
              <a:rPr lang="es-419" dirty="0"/>
              <a:t>PHD en modelado de sistemas complejo</a:t>
            </a:r>
            <a:endParaRPr lang="es-PA" dirty="0"/>
          </a:p>
        </p:txBody>
      </p:sp>
      <p:graphicFrame>
        <p:nvGraphicFramePr>
          <p:cNvPr id="5" name="Marcador de contenido 2">
            <a:extLst>
              <a:ext uri="{FF2B5EF4-FFF2-40B4-BE49-F238E27FC236}">
                <a16:creationId xmlns:a16="http://schemas.microsoft.com/office/drawing/2014/main" id="{1B39E9C2-90F4-E106-CA79-95D5070399B9}"/>
              </a:ext>
            </a:extLst>
          </p:cNvPr>
          <p:cNvGraphicFramePr>
            <a:graphicFrameLocks noGrp="1"/>
          </p:cNvGraphicFramePr>
          <p:nvPr>
            <p:ph idx="1"/>
            <p:extLst>
              <p:ext uri="{D42A27DB-BD31-4B8C-83A1-F6EECF244321}">
                <p14:modId xmlns:p14="http://schemas.microsoft.com/office/powerpoint/2010/main" val="3711631428"/>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146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A6838-7EF2-C3A2-06FC-0CF70F5C696C}"/>
              </a:ext>
            </a:extLst>
          </p:cNvPr>
          <p:cNvSpPr>
            <a:spLocks noGrp="1"/>
          </p:cNvSpPr>
          <p:nvPr>
            <p:ph type="title"/>
          </p:nvPr>
        </p:nvSpPr>
        <p:spPr/>
        <p:txBody>
          <a:bodyPr/>
          <a:lstStyle/>
          <a:p>
            <a:r>
              <a:rPr lang="es-419" dirty="0" err="1"/>
              <a:t>Post-doctorado</a:t>
            </a:r>
            <a:endParaRPr lang="es-PA" dirty="0"/>
          </a:p>
        </p:txBody>
      </p:sp>
      <p:graphicFrame>
        <p:nvGraphicFramePr>
          <p:cNvPr id="5" name="Marcador de contenido 2">
            <a:extLst>
              <a:ext uri="{FF2B5EF4-FFF2-40B4-BE49-F238E27FC236}">
                <a16:creationId xmlns:a16="http://schemas.microsoft.com/office/drawing/2014/main" id="{4C9427F0-8700-3521-B33A-7800EFAE1A99}"/>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85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C2F40-267A-0314-87B8-838ED707012D}"/>
              </a:ext>
            </a:extLst>
          </p:cNvPr>
          <p:cNvSpPr>
            <a:spLocks noGrp="1"/>
          </p:cNvSpPr>
          <p:nvPr>
            <p:ph type="title"/>
          </p:nvPr>
        </p:nvSpPr>
        <p:spPr/>
        <p:txBody>
          <a:bodyPr/>
          <a:lstStyle/>
          <a:p>
            <a:r>
              <a:rPr lang="es-419" dirty="0" err="1"/>
              <a:t>Post-doctorado</a:t>
            </a:r>
            <a:endParaRPr lang="es-PA" dirty="0"/>
          </a:p>
        </p:txBody>
      </p:sp>
      <p:sp>
        <p:nvSpPr>
          <p:cNvPr id="3" name="Marcador de contenido 2">
            <a:extLst>
              <a:ext uri="{FF2B5EF4-FFF2-40B4-BE49-F238E27FC236}">
                <a16:creationId xmlns:a16="http://schemas.microsoft.com/office/drawing/2014/main" id="{A4E8B163-2A8E-0294-0CD6-D7EBFD2A6682}"/>
              </a:ext>
            </a:extLst>
          </p:cNvPr>
          <p:cNvSpPr>
            <a:spLocks noGrp="1"/>
          </p:cNvSpPr>
          <p:nvPr>
            <p:ph idx="1"/>
          </p:nvPr>
        </p:nvSpPr>
        <p:spPr/>
        <p:txBody>
          <a:bodyPr/>
          <a:lstStyle/>
          <a:p>
            <a:r>
              <a:rPr lang="es-419" dirty="0"/>
              <a:t>“Dejar la academia es un momento de decidir si quieres ser profesor o no, y ya había decidido que no es lo que yo quería hacer. Me gusta codificar y hacer cosas, no me gusta hablar todo el tiempo”</a:t>
            </a:r>
          </a:p>
          <a:p>
            <a:r>
              <a:rPr lang="es-419" dirty="0"/>
              <a:t>Necesidad de las compañías lo encaminan a data </a:t>
            </a:r>
            <a:r>
              <a:rPr lang="es-419" dirty="0" err="1"/>
              <a:t>science</a:t>
            </a:r>
            <a:r>
              <a:rPr lang="es-419" dirty="0"/>
              <a:t>.</a:t>
            </a:r>
            <a:endParaRPr lang="es-PA" dirty="0"/>
          </a:p>
        </p:txBody>
      </p:sp>
    </p:spTree>
    <p:extLst>
      <p:ext uri="{BB962C8B-B14F-4D97-AF65-F5344CB8AC3E}">
        <p14:creationId xmlns:p14="http://schemas.microsoft.com/office/powerpoint/2010/main" val="371874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B583ABC-3F2C-3E8F-80E2-2C4633C03117}"/>
              </a:ext>
            </a:extLst>
          </p:cNvPr>
          <p:cNvSpPr>
            <a:spLocks noGrp="1"/>
          </p:cNvSpPr>
          <p:nvPr>
            <p:ph type="title"/>
          </p:nvPr>
        </p:nvSpPr>
        <p:spPr>
          <a:xfrm>
            <a:off x="691078" y="722904"/>
            <a:ext cx="5408713" cy="1410378"/>
          </a:xfrm>
        </p:spPr>
        <p:txBody>
          <a:bodyPr vert="horz" lIns="91440" tIns="45720" rIns="91440" bIns="45720" rtlCol="0" anchor="b">
            <a:normAutofit/>
          </a:bodyPr>
          <a:lstStyle/>
          <a:p>
            <a:r>
              <a:rPr lang="en-US" sz="5400" dirty="0" err="1"/>
              <a:t>Entrevista</a:t>
            </a:r>
            <a:endParaRPr lang="en-US" sz="5400" dirty="0"/>
          </a:p>
        </p:txBody>
      </p:sp>
      <p:pic>
        <p:nvPicPr>
          <p:cNvPr id="7" name="Graphic 6" descr="Radio microphone">
            <a:extLst>
              <a:ext uri="{FF2B5EF4-FFF2-40B4-BE49-F238E27FC236}">
                <a16:creationId xmlns:a16="http://schemas.microsoft.com/office/drawing/2014/main" id="{5EDDFD2A-A2AC-B3B1-7A7D-2DD296AD72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9312" y="2340144"/>
            <a:ext cx="3801712" cy="3801712"/>
          </a:xfrm>
          <a:prstGeom prst="rect">
            <a:avLst/>
          </a:prstGeom>
        </p:spPr>
      </p:pic>
    </p:spTree>
    <p:extLst>
      <p:ext uri="{BB962C8B-B14F-4D97-AF65-F5344CB8AC3E}">
        <p14:creationId xmlns:p14="http://schemas.microsoft.com/office/powerpoint/2010/main" val="227664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3C076AB-8DA9-9F6C-295D-2A702A30E7AB}"/>
              </a:ext>
            </a:extLst>
          </p:cNvPr>
          <p:cNvSpPr>
            <a:spLocks noGrp="1"/>
          </p:cNvSpPr>
          <p:nvPr>
            <p:ph type="title"/>
          </p:nvPr>
        </p:nvSpPr>
        <p:spPr>
          <a:xfrm>
            <a:off x="691079" y="3442638"/>
            <a:ext cx="10325000" cy="1085760"/>
          </a:xfrm>
        </p:spPr>
        <p:txBody>
          <a:bodyPr anchor="ctr">
            <a:normAutofit/>
          </a:bodyPr>
          <a:lstStyle/>
          <a:p>
            <a:r>
              <a:rPr lang="es-419" sz="4100"/>
              <a:t>Abandono de estudios en ciencias de datos</a:t>
            </a:r>
            <a:endParaRPr lang="es-PA" sz="4100"/>
          </a:p>
        </p:txBody>
      </p:sp>
      <p:pic>
        <p:nvPicPr>
          <p:cNvPr id="5" name="Picture 4" descr="Biblioteca pública desenfocada abstracta con estanterías">
            <a:extLst>
              <a:ext uri="{FF2B5EF4-FFF2-40B4-BE49-F238E27FC236}">
                <a16:creationId xmlns:a16="http://schemas.microsoft.com/office/drawing/2014/main" id="{2AAA6CC4-E5FC-6263-0D40-73C277C1E5DB}"/>
              </a:ext>
            </a:extLst>
          </p:cNvPr>
          <p:cNvPicPr>
            <a:picLocks noChangeAspect="1"/>
          </p:cNvPicPr>
          <p:nvPr/>
        </p:nvPicPr>
        <p:blipFill rotWithShape="1">
          <a:blip r:embed="rId3"/>
          <a:srcRect t="23094" r="-1" b="36203"/>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44" name="Right Triangle 43">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ador de contenido 2">
            <a:extLst>
              <a:ext uri="{FF2B5EF4-FFF2-40B4-BE49-F238E27FC236}">
                <a16:creationId xmlns:a16="http://schemas.microsoft.com/office/drawing/2014/main" id="{4F3CF991-F3EE-0BC6-1C33-C62F3E03084A}"/>
              </a:ext>
            </a:extLst>
          </p:cNvPr>
          <p:cNvSpPr>
            <a:spLocks noGrp="1"/>
          </p:cNvSpPr>
          <p:nvPr>
            <p:ph idx="1"/>
          </p:nvPr>
        </p:nvSpPr>
        <p:spPr>
          <a:xfrm>
            <a:off x="691079" y="4789206"/>
            <a:ext cx="10325000" cy="1725361"/>
          </a:xfrm>
        </p:spPr>
        <p:txBody>
          <a:bodyPr>
            <a:normAutofit/>
          </a:bodyPr>
          <a:lstStyle/>
          <a:p>
            <a:r>
              <a:rPr lang="es-419" dirty="0"/>
              <a:t>En ocasiones cuando lo práctico no marchaba rápido lo teórico lo hacía y siempre había más de 10 cosas que hacer.</a:t>
            </a:r>
          </a:p>
        </p:txBody>
      </p:sp>
    </p:spTree>
    <p:extLst>
      <p:ext uri="{BB962C8B-B14F-4D97-AF65-F5344CB8AC3E}">
        <p14:creationId xmlns:p14="http://schemas.microsoft.com/office/powerpoint/2010/main" val="347226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01782-DCA6-A294-8CD8-31126E343DE3}"/>
              </a:ext>
            </a:extLst>
          </p:cNvPr>
          <p:cNvSpPr>
            <a:spLocks noGrp="1"/>
          </p:cNvSpPr>
          <p:nvPr>
            <p:ph type="title"/>
          </p:nvPr>
        </p:nvSpPr>
        <p:spPr/>
        <p:txBody>
          <a:bodyPr/>
          <a:lstStyle/>
          <a:p>
            <a:r>
              <a:rPr lang="es-419" dirty="0"/>
              <a:t>Consejos para </a:t>
            </a:r>
            <a:r>
              <a:rPr lang="es-419" dirty="0" err="1"/>
              <a:t>story</a:t>
            </a:r>
            <a:r>
              <a:rPr lang="es-419" dirty="0"/>
              <a:t> </a:t>
            </a:r>
            <a:r>
              <a:rPr lang="es-419" dirty="0" err="1"/>
              <a:t>telling</a:t>
            </a:r>
            <a:r>
              <a:rPr lang="es-419" dirty="0"/>
              <a:t> e identificación de hipótesis</a:t>
            </a:r>
            <a:endParaRPr lang="es-PA" dirty="0"/>
          </a:p>
        </p:txBody>
      </p:sp>
      <p:graphicFrame>
        <p:nvGraphicFramePr>
          <p:cNvPr id="5" name="Marcador de contenido 2">
            <a:extLst>
              <a:ext uri="{FF2B5EF4-FFF2-40B4-BE49-F238E27FC236}">
                <a16:creationId xmlns:a16="http://schemas.microsoft.com/office/drawing/2014/main" id="{575B1631-5585-BD12-096E-9DA9656DE872}"/>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452822"/>
      </p:ext>
    </p:extLst>
  </p:cSld>
  <p:clrMapOvr>
    <a:masterClrMapping/>
  </p:clrMapOvr>
</p:sld>
</file>

<file path=ppt/theme/theme1.xml><?xml version="1.0" encoding="utf-8"?>
<a:theme xmlns:a="http://schemas.openxmlformats.org/drawingml/2006/main" name="Cosin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1746</Words>
  <Application>Microsoft Office PowerPoint</Application>
  <PresentationFormat>Panorámica</PresentationFormat>
  <Paragraphs>99</Paragraphs>
  <Slides>15</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Grandview</vt:lpstr>
      <vt:lpstr>Söhne</vt:lpstr>
      <vt:lpstr>Wingdings</vt:lpstr>
      <vt:lpstr>CosineVTI</vt:lpstr>
      <vt:lpstr>Capítulo 4: Mike Dewar</vt:lpstr>
      <vt:lpstr>Agenda</vt:lpstr>
      <vt:lpstr>Quién es Mike Dewar</vt:lpstr>
      <vt:lpstr>PHD en modelado de sistemas complejo</vt:lpstr>
      <vt:lpstr>Post-doctorado</vt:lpstr>
      <vt:lpstr>Post-doctorado</vt:lpstr>
      <vt:lpstr>Entrevista</vt:lpstr>
      <vt:lpstr>Abandono de estudios en ciencias de datos</vt:lpstr>
      <vt:lpstr>Consejos para story telling e identificación de hipótesis</vt:lpstr>
      <vt:lpstr>Un poco más sobre hacer imágenes tempranas</vt:lpstr>
      <vt:lpstr>Consejos para realizar las visualizaciones</vt:lpstr>
      <vt:lpstr>El periodismo y los datos</vt:lpstr>
      <vt:lpstr>Qué hace en el departamento de investigación</vt:lpstr>
      <vt:lpstr>Consejos para los muchachos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4: Mike Dewar</dc:title>
  <dc:creator>vicente ramìrez</dc:creator>
  <cp:lastModifiedBy>vicente ramìrez</cp:lastModifiedBy>
  <cp:revision>7</cp:revision>
  <dcterms:created xsi:type="dcterms:W3CDTF">2023-10-04T14:11:52Z</dcterms:created>
  <dcterms:modified xsi:type="dcterms:W3CDTF">2023-10-04T23:15:00Z</dcterms:modified>
</cp:coreProperties>
</file>