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seppe" initials="G" lastIdx="7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1-10T15:12:32.148" idx="1">
    <p:pos x="865" y="1159"/>
    <p:text>hStudyName</p:text>
  </p:cm>
  <p:cm authorId="0" dt="2020-01-10T15:13:29.043" idx="2">
    <p:pos x="1258" y="1159"/>
    <p:text>hNew</p:text>
  </p:cm>
  <p:cm authorId="0" dt="2020-01-10T15:13:57.899" idx="3">
    <p:pos x="1528" y="1135"/>
    <p:text>hSave</p:text>
  </p:cm>
  <p:cm authorId="0" dt="2020-01-10T15:14:27.580" idx="4">
    <p:pos x="1738" y="1147"/>
    <p:text>hSave</p:text>
  </p:cm>
  <p:cm authorId="0" dt="2020-01-10T15:14:54.444" idx="5">
    <p:pos x="2112" y="1244"/>
    <p:text>hReset</p:text>
  </p:cm>
  <p:cm authorId="0" dt="2020-01-10T15:16:20.573" idx="6">
    <p:pos x="291" y="1421"/>
    <p:text>hExpGeo</p:text>
  </p:cm>
  <p:cm authorId="0" dt="2020-01-10T15:16:51.339" idx="7">
    <p:pos x="1054" y="1403"/>
    <p:text>hExpGeoEdit</p:text>
  </p:cm>
  <p:cm authorId="0" dt="2020-01-10T15:17:27.076" idx="8">
    <p:pos x="1360" y="1361"/>
    <p:text>hExpTiss</p:text>
  </p:cm>
  <p:cm authorId="0" dt="2020-01-10T15:17:56.251" idx="9">
    <p:pos x="1906" y="1385"/>
    <p:text>hExpTissEdit</p:text>
  </p:cm>
  <p:cm authorId="0" dt="2020-01-10T15:19:07.780" idx="10">
    <p:pos x="291" y="1595"/>
    <p:text>hTx</p:text>
  </p:cm>
  <p:cm authorId="0" dt="2020-01-10T15:28:10.380" idx="11">
    <p:pos x="664" y="1535"/>
    <p:text>hRx</p:text>
  </p:cm>
  <p:cm authorId="0" dt="2020-01-10T15:29:13.932" idx="12">
    <p:pos x="958" y="1596"/>
    <p:text>hExpSeq</p:text>
  </p:cm>
  <p:cm authorId="0" dt="2020-01-10T15:30:02.708" idx="13">
    <p:pos x="1985" y="1564"/>
    <p:text>hExpSeqEdit</p:text>
  </p:cm>
  <p:cm authorId="0" dt="2020-01-10T15:31:09.092" idx="14">
    <p:pos x="193" y="1715"/>
    <p:text>hExpDB0</p:text>
  </p:cm>
  <p:cm authorId="0" dt="2020-01-10T15:31:38.196" idx="15">
    <p:pos x="1650" y="1697"/>
    <p:text>hExpDB0Edit</p:text>
  </p:cm>
  <p:cm authorId="0" dt="2020-01-10T15:32:06.564" idx="16">
    <p:pos x="174" y="1841"/>
    <p:text>hExpB1p</p:text>
  </p:cm>
  <p:cm authorId="0" dt="2020-01-10T15:32:21.396" idx="17">
    <p:pos x="1656" y="1829"/>
    <p:text>hExpB1Edit</p:text>
  </p:cm>
  <p:cm authorId="0" dt="2020-01-10T15:32:47.380" idx="18">
    <p:pos x="173" y="1949"/>
    <p:text>hExpE1p</p:text>
  </p:cm>
  <p:cm authorId="0" dt="2020-01-10T15:32:58.611" idx="19">
    <p:pos x="1656" y="1943"/>
    <p:text>hExpE1pEdit</p:text>
  </p:cm>
  <p:cm authorId="0" dt="2020-01-10T15:33:18.796" idx="20">
    <p:pos x="168" y="2081"/>
    <p:text>hExpB1m</p:text>
  </p:cm>
  <p:cm authorId="0" dt="2020-01-10T15:33:36.371" idx="21">
    <p:pos x="1656" y="2088"/>
    <p:text>hExpB1mEdit</p:text>
  </p:cm>
  <p:cm authorId="0" dt="2020-01-10T15:33:53.636" idx="22">
    <p:pos x="156" y="2195"/>
    <p:text>hExpE1m</p:text>
  </p:cm>
  <p:cm authorId="0" dt="2020-01-10T15:34:04.053" idx="23">
    <p:pos x="1656" y="2184"/>
    <p:text>hExpE1mEdit</p:text>
  </p:cm>
  <p:cm authorId="0" dt="2020-01-10T15:34:58.123" idx="24">
    <p:pos x="162" y="2315"/>
    <p:text>hExpGx</p:text>
  </p:cm>
  <p:cm authorId="0" dt="2020-01-10T15:35:09.804" idx="25">
    <p:pos x="1650" y="2290"/>
    <p:text>hExpE1mEdit</p:text>
  </p:cm>
  <p:cm authorId="0" dt="2020-01-10T15:35:31.467" idx="26">
    <p:pos x="180" y="2429"/>
    <p:text>hExpGy</p:text>
  </p:cm>
  <p:cm authorId="0" dt="2020-01-10T15:35:45.788" idx="27">
    <p:pos x="1656" y="2417"/>
    <p:text>hExpGyEdit</p:text>
  </p:cm>
  <p:cm authorId="0" dt="2020-01-10T15:36:03.491" idx="28">
    <p:pos x="180" y="2561"/>
    <p:text>hExpGz</p:text>
  </p:cm>
  <p:cm authorId="0" dt="2020-01-10T15:36:24.796" idx="29">
    <p:pos x="1656" y="2544"/>
    <p:text>hExpGzEdit</p:text>
  </p:cm>
  <p:cm authorId="0" dt="2020-01-10T15:48:02.387" idx="30">
    <p:pos x="398" y="2721"/>
    <p:text>hB0Edit</p:text>
  </p:cm>
  <p:cm authorId="0" dt="2020-01-10T15:48:24.398" idx="31">
    <p:pos x="1136" y="2715"/>
    <p:text>hSeqType</p:text>
  </p:cm>
  <p:cm authorId="0" dt="2020-01-10T15:48:56.476" idx="32">
    <p:pos x="1887" y="2714"/>
    <p:text>hRF_Shape</p:text>
  </p:cm>
  <p:cm authorId="0" dt="2020-01-10T15:49:25.356" idx="33">
    <p:pos x="793" y="2914"/>
    <p:text>hRF_Duration</p:text>
  </p:cm>
  <p:cm authorId="0" dt="2020-01-10T15:49:50.859" idx="34">
    <p:pos x="1369" y="2926"/>
    <p:text>hRF_Num</p:text>
  </p:cm>
  <p:cm authorId="0" dt="2020-01-10T15:50:23.500" idx="35">
    <p:pos x="2124" y="2908"/>
    <p:text>hRF_FA</p:text>
  </p:cm>
  <p:cm authorId="0" dt="2020-01-10T15:50:44.212" idx="36">
    <p:pos x="450" y="3076"/>
    <p:text>hTI</p:text>
  </p:cm>
  <p:cm authorId="0" dt="2020-01-10T15:51:15.124" idx="37">
    <p:pos x="1044" y="3065"/>
    <p:text>hMatSize</p:text>
  </p:cm>
  <p:cm authorId="0" dt="2020-01-10T15:51:28.068" idx="38">
    <p:pos x="1578" y="3071"/>
    <p:text>hMatSize</p:text>
  </p:cm>
  <p:cm authorId="0" dt="2020-01-10T15:52:01.627" idx="39">
    <p:pos x="2136" y="3058"/>
    <p:text>hADC_Freq</p:text>
  </p:cm>
  <p:cm authorId="0" dt="2020-01-10T15:52:24.884" idx="40">
    <p:pos x="606" y="3258"/>
    <p:text>hSS</p:text>
  </p:cm>
  <p:cm authorId="0" dt="2020-01-10T15:52:34.748" idx="41">
    <p:pos x="1071" y="3215"/>
    <p:text>hPE</p:text>
  </p:cm>
  <p:cm authorId="0" dt="2020-01-10T15:52:54.860" idx="42">
    <p:pos x="1410" y="3220"/>
    <p:text>hFE</p:text>
  </p:cm>
  <p:cm authorId="0" dt="2020-01-10T15:53:11.947" idx="43">
    <p:pos x="1920" y="3208"/>
    <p:text>hTE</p:text>
  </p:cm>
  <p:cm authorId="0" dt="2020-01-10T15:53:31.388" idx="44">
    <p:pos x="2418" y="3264"/>
    <p:text>hTR</p:text>
  </p:cm>
  <p:cm authorId="0" dt="2020-01-10T15:53:46.747" idx="45">
    <p:pos x="511" y="3414"/>
    <p:text>hDummyNum</p:text>
  </p:cm>
  <p:cm authorId="0" dt="2020-01-10T15:54:38.811" idx="46">
    <p:pos x="1554" y="3408"/>
    <p:text>hPEDirectMenu</p:text>
  </p:cm>
  <p:cm authorId="0" dt="2020-01-10T15:55:02.035" idx="48">
    <p:pos x="1854" y="3446"/>
    <p:text>hSeqGen</p:text>
  </p:cm>
  <p:cm authorId="0" dt="2020-01-10T15:55:21.651" idx="49">
    <p:pos x="2370" y="3408"/>
    <p:text>hSeqPlot</p:text>
  </p:cm>
  <p:cm authorId="0" dt="2020-01-10T15:55:44.084" idx="50">
    <p:pos x="181" y="3701"/>
    <p:text>hNumIsoMenu</p:text>
  </p:cm>
  <p:cm authorId="0" dt="2020-01-10T15:55:56.004" idx="51">
    <p:pos x="816" y="3696"/>
    <p:text>hNumIso</p:text>
  </p:cm>
  <p:cm authorId="0" dt="2020-01-10T15:56:10.612" idx="52">
    <p:pos x="1104" y="3572"/>
    <p:text>hThread</p:text>
  </p:cm>
  <p:cm authorId="0" dt="2020-01-10T15:56:20.371" idx="53">
    <p:pos x="1650" y="3720"/>
    <p:text>hMode</p:text>
  </p:cm>
  <p:cm authorId="0" dt="2020-01-10T15:56:29.171" idx="54">
    <p:pos x="2064" y="3789"/>
    <p:text>hRun</p:text>
  </p:cm>
  <p:cm authorId="0" dt="2020-01-10T15:56:44.228" idx="55">
    <p:pos x="2580" y="3696"/>
    <p:text>hExit</p:text>
  </p:cm>
  <p:cm authorId="0" dt="2020-01-10T15:58:26.579" idx="56">
    <p:pos x="2736" y="827"/>
    <p:text>hDisplayMenu</p:text>
  </p:cm>
  <p:cm authorId="0" dt="2020-01-10T15:58:38.708" idx="57">
    <p:pos x="3648" y="864"/>
    <p:text>hScaleMenu</p:text>
  </p:cm>
  <p:cm authorId="0" dt="2020-01-10T15:59:03.267" idx="58">
    <p:pos x="3030" y="995"/>
    <p:text>hOrientationMenu</p:text>
  </p:cm>
  <p:cm authorId="0" dt="2020-01-10T15:59:18.884" idx="59">
    <p:pos x="3720" y="1012"/>
    <p:text>hFilter</p:text>
  </p:cm>
  <p:cm authorId="0" dt="2020-01-10T15:59:41.732" idx="60">
    <p:pos x="2935" y="1168"/>
    <p:text>hGeoSliceTH</p:text>
  </p:cm>
  <p:cm authorId="0" dt="2020-01-10T16:00:08.443" idx="61">
    <p:pos x="3552" y="1200"/>
    <p:text>hFOV_Pop</p:text>
  </p:cm>
  <p:cm authorId="0" dt="2020-01-10T16:00:16.691" idx="62">
    <p:pos x="4032" y="1224"/>
    <p:text>hFOV</p:text>
  </p:cm>
  <p:cm authorId="0" dt="2020-01-10T16:00:35.083" idx="63">
    <p:pos x="3072" y="1440"/>
    <p:text>hGeoSlider</p:text>
  </p:cm>
  <p:cm authorId="0" dt="2020-01-10T16:00:47.820" idx="64">
    <p:pos x="4098" y="1440"/>
    <p:text>hGeoSliderEdit</p:text>
  </p:cm>
  <p:cm authorId="0" dt="2020-01-10T16:01:29.283" idx="65">
    <p:pos x="2880" y="1671"/>
    <p:text>hXMin</p:text>
  </p:cm>
  <p:cm authorId="0" dt="2020-01-10T16:01:46.772" idx="66">
    <p:pos x="3102" y="1658"/>
    <p:text>hXMax</p:text>
  </p:cm>
  <p:cm authorId="0" dt="2020-01-10T16:02:09.468" idx="67">
    <p:pos x="3337" y="1659"/>
    <p:text>hXCtr</p:text>
  </p:cm>
  <p:cm authorId="0" dt="2020-01-10T16:02:28.731" idx="68">
    <p:pos x="3541" y="1659"/>
    <p:text>hXSet</p:text>
  </p:cm>
  <p:cm authorId="0" dt="2020-01-10T16:02:49.683" idx="69">
    <p:pos x="3936" y="1690"/>
    <p:text>hXWid</p:text>
  </p:cm>
  <p:cm authorId="0" dt="2020-01-10T16:03:05.757" idx="70">
    <p:pos x="2731" y="1889"/>
    <p:text>hYMin</p:text>
  </p:cm>
  <p:cm authorId="0" dt="2020-01-10T16:03:23.332" idx="71">
    <p:pos x="3084" y="1851"/>
    <p:text>hYMax</p:text>
  </p:cm>
  <p:cm authorId="0" dt="2020-01-10T16:03:35.365" idx="72">
    <p:pos x="3318" y="1852"/>
    <p:text>hYCtr</p:text>
  </p:cm>
  <p:cm authorId="0" dt="2020-01-10T16:03:48.867" idx="73">
    <p:pos x="3534" y="1852"/>
    <p:text>hYSet</p:text>
  </p:cm>
  <p:cm authorId="0" dt="2020-01-10T16:04:03.220" idx="74">
    <p:pos x="3930" y="1864"/>
    <p:text>hYWid</p:text>
  </p:cm>
  <p:cm authorId="0" dt="2020-01-10T16:04:20.203" idx="75">
    <p:pos x="2861" y="2090"/>
    <p:text>hZMin</p:text>
  </p:cm>
  <p:cm authorId="0" dt="2020-01-10T16:04:31.940" idx="76">
    <p:pos x="3109" y="2102"/>
    <p:text>hZMax</p:text>
  </p:cm>
  <p:cm authorId="0" dt="2020-01-10T16:06:43.140" idx="77">
    <p:pos x="3331" y="2120"/>
    <p:text>hZCtr</p:text>
  </p:cm>
  <p:cm authorId="0" dt="2020-01-10T16:06:54.124" idx="78">
    <p:pos x="3565" y="2114"/>
    <p:text>hZSet</p:text>
  </p:cm>
  <p:cm authorId="0" dt="2020-01-10T16:07:07.916" idx="79">
    <p:pos x="3954" y="2040"/>
    <p:text>hZWid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080-1820-4396-94A8-E62A838E583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9030-C98D-4DE9-89A2-6A2BA6D5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7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080-1820-4396-94A8-E62A838E583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9030-C98D-4DE9-89A2-6A2BA6D5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080-1820-4396-94A8-E62A838E583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9030-C98D-4DE9-89A2-6A2BA6D5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080-1820-4396-94A8-E62A838E583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9030-C98D-4DE9-89A2-6A2BA6D5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9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080-1820-4396-94A8-E62A838E583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9030-C98D-4DE9-89A2-6A2BA6D5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6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080-1820-4396-94A8-E62A838E583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9030-C98D-4DE9-89A2-6A2BA6D5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1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080-1820-4396-94A8-E62A838E583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9030-C98D-4DE9-89A2-6A2BA6D5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080-1820-4396-94A8-E62A838E583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9030-C98D-4DE9-89A2-6A2BA6D5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7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080-1820-4396-94A8-E62A838E583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9030-C98D-4DE9-89A2-6A2BA6D5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6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080-1820-4396-94A8-E62A838E583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9030-C98D-4DE9-89A2-6A2BA6D5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080-1820-4396-94A8-E62A838E583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9030-C98D-4DE9-89A2-6A2BA6D5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34080-1820-4396-94A8-E62A838E583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9030-C98D-4DE9-89A2-6A2BA6D55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3241" y="838200"/>
            <a:ext cx="8459207" cy="5334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8200" y="1974215"/>
            <a:ext cx="990600" cy="23558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133600" y="1974215"/>
            <a:ext cx="228600" cy="1177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38400" y="1974215"/>
            <a:ext cx="304800" cy="1177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743200" y="1974215"/>
            <a:ext cx="304800" cy="1177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48000" y="1974215"/>
            <a:ext cx="304800" cy="1177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9600" y="2362200"/>
            <a:ext cx="381000" cy="152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19200" y="2362200"/>
            <a:ext cx="762000" cy="152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33600" y="2362200"/>
            <a:ext cx="304800" cy="152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90800" y="2362200"/>
            <a:ext cx="762000" cy="152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00100" y="2590800"/>
            <a:ext cx="190500" cy="76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19200" y="2590800"/>
            <a:ext cx="114300" cy="76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47800" y="2590800"/>
            <a:ext cx="381000" cy="76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057400" y="2590800"/>
            <a:ext cx="1143000" cy="76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09600" y="2781300"/>
            <a:ext cx="285750" cy="76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09600" y="2971800"/>
            <a:ext cx="285750" cy="76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09600" y="3162300"/>
            <a:ext cx="285750" cy="76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09600" y="3352800"/>
            <a:ext cx="285750" cy="76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09600" y="3543300"/>
            <a:ext cx="285750" cy="76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09600" y="3733800"/>
            <a:ext cx="285750" cy="76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09600" y="3924300"/>
            <a:ext cx="285750" cy="76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09600" y="4114800"/>
            <a:ext cx="285750" cy="76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295400" y="2781300"/>
            <a:ext cx="1333500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295400" y="2971800"/>
            <a:ext cx="1333500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295400" y="3162300"/>
            <a:ext cx="1333500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295400" y="3314700"/>
            <a:ext cx="1333500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295400" y="3467100"/>
            <a:ext cx="1333500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295400" y="3695700"/>
            <a:ext cx="1333500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295400" y="3886200"/>
            <a:ext cx="1333500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295400" y="4038600"/>
            <a:ext cx="1333500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885518" y="44958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752600" y="44958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895600" y="44958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571318" y="47244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2485718" y="47244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124200" y="47244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037918" y="49911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418918" y="49530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257118" y="49530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124200" y="49530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266518" y="51816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600200" y="51816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981200" y="51816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790518" y="51816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581400" y="51816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1143000" y="54102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209800" y="54102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971800" y="54102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3505200" y="54102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609600" y="59055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1037918" y="58674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1799918" y="58674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2362200" y="59055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3352800" y="58674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4695518" y="13716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5533718" y="13716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5181600" y="16383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5638800" y="16764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4953000" y="19431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5381318" y="19050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6143318" y="19431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619318" y="22860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6248400" y="22860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4619318" y="28194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5000318" y="28194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5334000" y="28194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5638800" y="28194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6019800" y="28194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619318" y="30480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4953000" y="30480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5286682" y="30480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5638800" y="30480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5990918" y="30480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648200" y="32385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953000" y="32385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5305118" y="32385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686118" y="32385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019800" y="32385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3838882" y="5867400"/>
            <a:ext cx="257482" cy="11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3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Penn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</dc:creator>
  <cp:lastModifiedBy>Giuseppe</cp:lastModifiedBy>
  <cp:revision>5</cp:revision>
  <dcterms:created xsi:type="dcterms:W3CDTF">2020-01-10T20:10:10Z</dcterms:created>
  <dcterms:modified xsi:type="dcterms:W3CDTF">2020-01-10T21:13:23Z</dcterms:modified>
</cp:coreProperties>
</file>