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5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0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01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06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166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55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77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2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01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77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1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13E3-65EA-4A10-BEE0-F54DD83EF331}" type="datetimeFigureOut">
              <a:rPr lang="en-PH" smtClean="0"/>
              <a:t>27/05/2021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B3CA-4145-44C3-AB39-D5B23F52D7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420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Tile Idea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994" y="1976912"/>
            <a:ext cx="605399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Tiles are actually “buttons” and the lines are image background.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Tiles has incremental names. (bt1-bt9)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When a tile is clicked, it will programmatically output “X” or “O” as text.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3079"/>
            <a:ext cx="308653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Tile Algorithm: When tile is clicked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Is the tile is blank?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yes do the following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Check whose turn it is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Output the char to the tile (X/O)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Lastly, check if the game is won or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smtClean="0"/>
              <a:t>   draw, or the game is not finished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Else do nothing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924" y="2302519"/>
            <a:ext cx="304842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Tile Idea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04" y="1794032"/>
            <a:ext cx="605399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Consists of 9 basic (3x3) tiles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are 9 group boxes. Per box 9 tiles (buttons)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restrict selection, </a:t>
            </a:r>
            <a:r>
              <a:rPr lang="en-US" dirty="0" err="1" smtClean="0"/>
              <a:t>groupbox</a:t>
            </a:r>
            <a:r>
              <a:rPr lang="en-US" dirty="0" smtClean="0"/>
              <a:t> border color is programmatically adjusts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3" y="1690688"/>
            <a:ext cx="5134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Tile Algorithm: When tile is clicked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49" y="1905274"/>
            <a:ext cx="5401429" cy="46393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690688"/>
            <a:ext cx="11014166" cy="49508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Is the tile is blank?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yes do the following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Check whose turn it is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Output the char to the tile (X/O)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Restrict next player move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Check if the group tile has won then output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Lastly, check if the game is won or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 smtClean="0"/>
              <a:t>   draw, or the game is not finished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Else do nothing</a:t>
            </a:r>
          </a:p>
        </p:txBody>
      </p:sp>
    </p:spTree>
    <p:extLst>
      <p:ext uri="{BB962C8B-B14F-4D97-AF65-F5344CB8AC3E}">
        <p14:creationId xmlns:p14="http://schemas.microsoft.com/office/powerpoint/2010/main" val="18053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Basic Tile Idea</vt:lpstr>
      <vt:lpstr>Basic Tile Algorithm: When tile is clicked</vt:lpstr>
      <vt:lpstr>Ultimate Tile Idea</vt:lpstr>
      <vt:lpstr>Ultimate Tile Algorithm: When tile is clicked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Lioneil</dc:creator>
  <cp:lastModifiedBy>Lioneil</cp:lastModifiedBy>
  <cp:revision>12</cp:revision>
  <dcterms:created xsi:type="dcterms:W3CDTF">2021-05-27T15:39:18Z</dcterms:created>
  <dcterms:modified xsi:type="dcterms:W3CDTF">2021-05-27T16:04:11Z</dcterms:modified>
</cp:coreProperties>
</file>