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DE4B-9888-48A9-917D-275FB3293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B7028-B86C-44D0-A7A2-1CEDB0FDD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0C2B9-2199-427B-ABC4-45983F37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3F0C-D93F-459B-9F5E-C178775F5C4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23C4-DF3B-4543-9C4F-81A1B810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ECE9C-00AE-4999-AE49-A293AB86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F80E-F49B-4AED-B3C7-C96EA167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55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CA2B-FB80-4E86-A3DA-04DF9E10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95035-9A6F-4E0E-B03F-8AC424882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125E6-27E5-4A1A-A745-AD37F027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3F0C-D93F-459B-9F5E-C178775F5C4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DA2B8-106B-47F0-A7E3-7524559E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67260-D370-47DA-B9DE-E15A8C4E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F80E-F49B-4AED-B3C7-C96EA167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77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E579B-67DF-4A85-841D-FED38A640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35FB1-A1E0-457C-A60D-DDC80EC9C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D7DCA-6D5C-4998-9D00-D7F404A5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3F0C-D93F-459B-9F5E-C178775F5C4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A6EC2-55E7-4DD2-A5DC-EDA322BA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AAE-4B88-4CFF-8A1A-5F7164CE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F80E-F49B-4AED-B3C7-C96EA167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65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550D-6B70-4531-B885-CF067329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41289-EB52-4E1A-AAC2-4C8C7E5C8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672D-7AE6-4813-A62E-F22B30FD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3F0C-D93F-459B-9F5E-C178775F5C4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EC887-9D39-4863-8D59-ACAB1696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AB081-6786-4ED7-9068-EC5A7DC3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F80E-F49B-4AED-B3C7-C96EA167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38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D15D-9D47-4DF0-9D3F-E5792F48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DA9D8-41B4-4724-BF6C-02C110899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7FB6B-3295-42E7-BAE9-313EAE2E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3F0C-D93F-459B-9F5E-C178775F5C4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557F1-196C-4D78-9B2D-C8DB7B3E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808D6-02A2-4C1A-AE46-7C64C60D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F80E-F49B-4AED-B3C7-C96EA167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63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85AC-3504-437B-B12C-B8D0D0F5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BADC3-8762-4B54-9B4E-7EBB67789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7F36D-B37A-4F2B-9001-407E5EDDB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8741E-7A58-478B-BA42-2A26671B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3F0C-D93F-459B-9F5E-C178775F5C4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E49A9-2B5E-4DFF-9CC5-C2D3D304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6A73A-F718-4D0D-B8EB-56B02A06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F80E-F49B-4AED-B3C7-C96EA167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98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717A-5518-40B6-8AA1-81A99958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760E5-40C5-43C6-BF14-2CD29C9C9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24871-9C39-4888-991D-419835E8B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88341-F763-409A-B8A1-AA7C4AA6E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D4C8D-2478-4FBE-8012-695A46F47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F4755-5E2B-4724-8049-71441B01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3F0C-D93F-459B-9F5E-C178775F5C4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6CCA4-BB5F-4D7B-B809-D0567468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D5A6B-B0E8-4977-8350-CCCD4727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F80E-F49B-4AED-B3C7-C96EA167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88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E70B-3DBC-4F3C-AFA8-E7219FEC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80188D-302A-48F2-8F1C-0D964BED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3F0C-D93F-459B-9F5E-C178775F5C4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AF1BC-1E24-4592-9D89-41F5B317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3E927-9D41-43D1-A2B1-85C82C3D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F80E-F49B-4AED-B3C7-C96EA167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94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86ED9-0947-46CD-8D74-17133535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3F0C-D93F-459B-9F5E-C178775F5C4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943F-AD4C-490E-9C5B-585A723D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2D667-057F-4BD0-B916-6757117A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F80E-F49B-4AED-B3C7-C96EA167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51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680F-B698-4904-AA45-29804B7FA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8239A-A91E-4DA1-B2BE-46389B22B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91341-2200-4588-A887-B377AA51C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AB1A8-8200-4DA2-8F63-CA4AC099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3F0C-D93F-459B-9F5E-C178775F5C4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317A5-D87F-498E-AE27-3EC9C48A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33D05-A299-4D24-8785-D0CF1113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F80E-F49B-4AED-B3C7-C96EA167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84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89A2-D22F-42BF-9C28-051DFA0C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4C04B-3D30-4607-9E7A-70D98006A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FC491-B31C-4387-828F-6D29F1690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49929-A57A-474B-BA5E-0E22B52F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3F0C-D93F-459B-9F5E-C178775F5C4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86919-9FA2-416D-BD55-D963812C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72939-9BAE-41D9-B22B-97E111B2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F80E-F49B-4AED-B3C7-C96EA167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47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4F1E5-7923-4D5D-A108-FF3F1441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8514-2B67-419A-BF78-A0F98E388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57CB7-CCFE-495A-BDF9-8B0F844B2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B3F0C-D93F-459B-9F5E-C178775F5C4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1AEEC-9633-43A6-8A9F-860E4E85F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AF3FF-3F84-418F-8398-A2173FF80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BF80E-F49B-4AED-B3C7-C96EA167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0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65E267F5-FAE3-4277-A1DF-3D2DECAF89F2}"/>
              </a:ext>
            </a:extLst>
          </p:cNvPr>
          <p:cNvGrpSpPr/>
          <p:nvPr/>
        </p:nvGrpSpPr>
        <p:grpSpPr>
          <a:xfrm>
            <a:off x="1932689" y="1401955"/>
            <a:ext cx="8844078" cy="4923652"/>
            <a:chOff x="1458728" y="1287837"/>
            <a:chExt cx="9274059" cy="516303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410B10B-A06E-4203-B915-00CD51614F75}"/>
                </a:ext>
              </a:extLst>
            </p:cNvPr>
            <p:cNvSpPr txBox="1"/>
            <p:nvPr/>
          </p:nvSpPr>
          <p:spPr>
            <a:xfrm>
              <a:off x="6298336" y="1531461"/>
              <a:ext cx="4434451" cy="32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 Pro Light" panose="02040302050405020303" pitchFamily="18" charset="0"/>
                </a:rPr>
                <a:t>This slide is an editable slide with all your needs.  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8D61D1-F1E0-4299-A986-E9EFBC256C86}"/>
                </a:ext>
              </a:extLst>
            </p:cNvPr>
            <p:cNvSpPr txBox="1"/>
            <p:nvPr/>
          </p:nvSpPr>
          <p:spPr>
            <a:xfrm>
              <a:off x="3996781" y="1531461"/>
              <a:ext cx="16326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Agenda one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9CF7CEF-B465-412B-BFB1-B4EEF212ACE6}"/>
                </a:ext>
              </a:extLst>
            </p:cNvPr>
            <p:cNvGrpSpPr/>
            <p:nvPr/>
          </p:nvGrpSpPr>
          <p:grpSpPr>
            <a:xfrm>
              <a:off x="1458728" y="1287837"/>
              <a:ext cx="1869194" cy="795025"/>
              <a:chOff x="723693" y="1429716"/>
              <a:chExt cx="2232202" cy="949423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4CB7928-4BBA-4A1E-949D-847F2065E767}"/>
                  </a:ext>
                </a:extLst>
              </p:cNvPr>
              <p:cNvGrpSpPr/>
              <p:nvPr/>
            </p:nvGrpSpPr>
            <p:grpSpPr>
              <a:xfrm>
                <a:off x="723693" y="1429716"/>
                <a:ext cx="2232202" cy="949423"/>
                <a:chOff x="4113772" y="2662238"/>
                <a:chExt cx="620153" cy="263771"/>
              </a:xfrm>
            </p:grpSpPr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7B1DE21C-9471-42F1-8978-59E978EBB0A2}"/>
                    </a:ext>
                  </a:extLst>
                </p:cNvPr>
                <p:cNvSpPr/>
                <p:nvPr/>
              </p:nvSpPr>
              <p:spPr>
                <a:xfrm>
                  <a:off x="4152900" y="2712244"/>
                  <a:ext cx="581025" cy="213765"/>
                </a:xfrm>
                <a:custGeom>
                  <a:avLst/>
                  <a:gdLst>
                    <a:gd name="connsiteX0" fmla="*/ 0 w 581025"/>
                    <a:gd name="connsiteY0" fmla="*/ 152400 h 238125"/>
                    <a:gd name="connsiteX1" fmla="*/ 569119 w 581025"/>
                    <a:gd name="connsiteY1" fmla="*/ 238125 h 238125"/>
                    <a:gd name="connsiteX2" fmla="*/ 581025 w 581025"/>
                    <a:gd name="connsiteY2" fmla="*/ 16669 h 238125"/>
                    <a:gd name="connsiteX3" fmla="*/ 21431 w 581025"/>
                    <a:gd name="connsiteY3" fmla="*/ 0 h 238125"/>
                    <a:gd name="connsiteX4" fmla="*/ 0 w 581025"/>
                    <a:gd name="connsiteY4" fmla="*/ 152400 h 238125"/>
                    <a:gd name="connsiteX0" fmla="*/ 0 w 581025"/>
                    <a:gd name="connsiteY0" fmla="*/ 152400 h 213765"/>
                    <a:gd name="connsiteX1" fmla="*/ 565639 w 581025"/>
                    <a:gd name="connsiteY1" fmla="*/ 213765 h 213765"/>
                    <a:gd name="connsiteX2" fmla="*/ 581025 w 581025"/>
                    <a:gd name="connsiteY2" fmla="*/ 16669 h 213765"/>
                    <a:gd name="connsiteX3" fmla="*/ 21431 w 581025"/>
                    <a:gd name="connsiteY3" fmla="*/ 0 h 213765"/>
                    <a:gd name="connsiteX4" fmla="*/ 0 w 581025"/>
                    <a:gd name="connsiteY4" fmla="*/ 152400 h 2137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1025" h="213765">
                      <a:moveTo>
                        <a:pt x="0" y="152400"/>
                      </a:moveTo>
                      <a:lnTo>
                        <a:pt x="565639" y="213765"/>
                      </a:lnTo>
                      <a:lnTo>
                        <a:pt x="581025" y="16669"/>
                      </a:lnTo>
                      <a:lnTo>
                        <a:pt x="21431" y="0"/>
                      </a:lnTo>
                      <a:lnTo>
                        <a:pt x="0" y="15240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8588BF89-36DF-4308-B15C-7D2082806C27}"/>
                    </a:ext>
                  </a:extLst>
                </p:cNvPr>
                <p:cNvSpPr/>
                <p:nvPr/>
              </p:nvSpPr>
              <p:spPr>
                <a:xfrm>
                  <a:off x="4113772" y="2662238"/>
                  <a:ext cx="587845" cy="20955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1962812-5BEB-482E-9CC1-FF18E6E2C5FB}"/>
                  </a:ext>
                </a:extLst>
              </p:cNvPr>
              <p:cNvSpPr txBox="1"/>
              <p:nvPr/>
            </p:nvSpPr>
            <p:spPr>
              <a:xfrm>
                <a:off x="1372265" y="1545235"/>
                <a:ext cx="8187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 Pro Cond" panose="02040506050405020303" pitchFamily="18" charset="0"/>
                  </a:rPr>
                  <a:t>01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CF1954A-68BF-4DA5-99D2-CF47F26B26C9}"/>
                </a:ext>
              </a:extLst>
            </p:cNvPr>
            <p:cNvSpPr txBox="1"/>
            <p:nvPr/>
          </p:nvSpPr>
          <p:spPr>
            <a:xfrm>
              <a:off x="6298336" y="2623462"/>
              <a:ext cx="4434451" cy="32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 Pro Light" panose="02040302050405020303" pitchFamily="18" charset="0"/>
                </a:rPr>
                <a:t>This slide is an editable slide with all your needs.  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B7AE898-983D-493D-BBFD-D3845675241E}"/>
                </a:ext>
              </a:extLst>
            </p:cNvPr>
            <p:cNvSpPr txBox="1"/>
            <p:nvPr/>
          </p:nvSpPr>
          <p:spPr>
            <a:xfrm>
              <a:off x="3996781" y="2623462"/>
              <a:ext cx="16326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Agenda two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A5E24A8-DC5B-43DF-A39A-793B2B38A08A}"/>
                </a:ext>
              </a:extLst>
            </p:cNvPr>
            <p:cNvGrpSpPr/>
            <p:nvPr/>
          </p:nvGrpSpPr>
          <p:grpSpPr>
            <a:xfrm>
              <a:off x="1458728" y="2379838"/>
              <a:ext cx="1869194" cy="795025"/>
              <a:chOff x="723693" y="1429716"/>
              <a:chExt cx="2232202" cy="949423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83616A5-D2AA-4817-B800-53C3A56222A6}"/>
                  </a:ext>
                </a:extLst>
              </p:cNvPr>
              <p:cNvGrpSpPr/>
              <p:nvPr/>
            </p:nvGrpSpPr>
            <p:grpSpPr>
              <a:xfrm>
                <a:off x="723693" y="1429716"/>
                <a:ext cx="2232202" cy="949423"/>
                <a:chOff x="4113772" y="2662238"/>
                <a:chExt cx="620153" cy="263771"/>
              </a:xfrm>
            </p:grpSpPr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58A0BFF5-9F88-4ABB-98CA-1E70DCFB88A9}"/>
                    </a:ext>
                  </a:extLst>
                </p:cNvPr>
                <p:cNvSpPr/>
                <p:nvPr/>
              </p:nvSpPr>
              <p:spPr>
                <a:xfrm>
                  <a:off x="4152900" y="2712244"/>
                  <a:ext cx="581025" cy="213765"/>
                </a:xfrm>
                <a:custGeom>
                  <a:avLst/>
                  <a:gdLst>
                    <a:gd name="connsiteX0" fmla="*/ 0 w 581025"/>
                    <a:gd name="connsiteY0" fmla="*/ 152400 h 238125"/>
                    <a:gd name="connsiteX1" fmla="*/ 569119 w 581025"/>
                    <a:gd name="connsiteY1" fmla="*/ 238125 h 238125"/>
                    <a:gd name="connsiteX2" fmla="*/ 581025 w 581025"/>
                    <a:gd name="connsiteY2" fmla="*/ 16669 h 238125"/>
                    <a:gd name="connsiteX3" fmla="*/ 21431 w 581025"/>
                    <a:gd name="connsiteY3" fmla="*/ 0 h 238125"/>
                    <a:gd name="connsiteX4" fmla="*/ 0 w 581025"/>
                    <a:gd name="connsiteY4" fmla="*/ 152400 h 238125"/>
                    <a:gd name="connsiteX0" fmla="*/ 0 w 581025"/>
                    <a:gd name="connsiteY0" fmla="*/ 152400 h 213765"/>
                    <a:gd name="connsiteX1" fmla="*/ 565639 w 581025"/>
                    <a:gd name="connsiteY1" fmla="*/ 213765 h 213765"/>
                    <a:gd name="connsiteX2" fmla="*/ 581025 w 581025"/>
                    <a:gd name="connsiteY2" fmla="*/ 16669 h 213765"/>
                    <a:gd name="connsiteX3" fmla="*/ 21431 w 581025"/>
                    <a:gd name="connsiteY3" fmla="*/ 0 h 213765"/>
                    <a:gd name="connsiteX4" fmla="*/ 0 w 581025"/>
                    <a:gd name="connsiteY4" fmla="*/ 152400 h 2137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1025" h="213765">
                      <a:moveTo>
                        <a:pt x="0" y="152400"/>
                      </a:moveTo>
                      <a:lnTo>
                        <a:pt x="565639" y="213765"/>
                      </a:lnTo>
                      <a:lnTo>
                        <a:pt x="581025" y="16669"/>
                      </a:lnTo>
                      <a:lnTo>
                        <a:pt x="21431" y="0"/>
                      </a:lnTo>
                      <a:lnTo>
                        <a:pt x="0" y="1524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D11D5D1-492B-41E9-9880-A7AB558C298E}"/>
                    </a:ext>
                  </a:extLst>
                </p:cNvPr>
                <p:cNvSpPr/>
                <p:nvPr/>
              </p:nvSpPr>
              <p:spPr>
                <a:xfrm>
                  <a:off x="4113772" y="2662238"/>
                  <a:ext cx="587845" cy="20955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2E464C2-7359-4F5B-AF09-472E442E00FA}"/>
                  </a:ext>
                </a:extLst>
              </p:cNvPr>
              <p:cNvSpPr txBox="1"/>
              <p:nvPr/>
            </p:nvSpPr>
            <p:spPr>
              <a:xfrm>
                <a:off x="1372265" y="1545235"/>
                <a:ext cx="818766" cy="624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 Pro Cond" panose="02040506050405020303" pitchFamily="18" charset="0"/>
                  </a:rPr>
                  <a:t>02</a:t>
                </a:r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FAF8B1B-5A69-4C9B-A065-D00EE5BCCB6A}"/>
                </a:ext>
              </a:extLst>
            </p:cNvPr>
            <p:cNvSpPr txBox="1"/>
            <p:nvPr/>
          </p:nvSpPr>
          <p:spPr>
            <a:xfrm>
              <a:off x="6298336" y="3715463"/>
              <a:ext cx="4434451" cy="32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 Pro Light" panose="02040302050405020303" pitchFamily="18" charset="0"/>
                </a:rPr>
                <a:t>This slide is an editable slide with all your needs.  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4E91F35-05E4-443E-9B2A-05D3D7F2E9AA}"/>
                </a:ext>
              </a:extLst>
            </p:cNvPr>
            <p:cNvSpPr txBox="1"/>
            <p:nvPr/>
          </p:nvSpPr>
          <p:spPr>
            <a:xfrm>
              <a:off x="3996781" y="3715463"/>
              <a:ext cx="16326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Agenda three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8CAB6C0-5C6C-48ED-8094-D36FCC1695FB}"/>
                </a:ext>
              </a:extLst>
            </p:cNvPr>
            <p:cNvGrpSpPr/>
            <p:nvPr/>
          </p:nvGrpSpPr>
          <p:grpSpPr>
            <a:xfrm>
              <a:off x="1458728" y="3471839"/>
              <a:ext cx="1869194" cy="795025"/>
              <a:chOff x="723693" y="1429716"/>
              <a:chExt cx="2232202" cy="949423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E480A86B-9B1B-4581-9552-37355FEB8B72}"/>
                  </a:ext>
                </a:extLst>
              </p:cNvPr>
              <p:cNvGrpSpPr/>
              <p:nvPr/>
            </p:nvGrpSpPr>
            <p:grpSpPr>
              <a:xfrm>
                <a:off x="723693" y="1429716"/>
                <a:ext cx="2232202" cy="949423"/>
                <a:chOff x="4113772" y="2662238"/>
                <a:chExt cx="620153" cy="263771"/>
              </a:xfrm>
            </p:grpSpPr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5A0C62DE-B10C-442A-9F0C-C7369E2B2B67}"/>
                    </a:ext>
                  </a:extLst>
                </p:cNvPr>
                <p:cNvSpPr/>
                <p:nvPr/>
              </p:nvSpPr>
              <p:spPr>
                <a:xfrm>
                  <a:off x="4152900" y="2712244"/>
                  <a:ext cx="581025" cy="213765"/>
                </a:xfrm>
                <a:custGeom>
                  <a:avLst/>
                  <a:gdLst>
                    <a:gd name="connsiteX0" fmla="*/ 0 w 581025"/>
                    <a:gd name="connsiteY0" fmla="*/ 152400 h 238125"/>
                    <a:gd name="connsiteX1" fmla="*/ 569119 w 581025"/>
                    <a:gd name="connsiteY1" fmla="*/ 238125 h 238125"/>
                    <a:gd name="connsiteX2" fmla="*/ 581025 w 581025"/>
                    <a:gd name="connsiteY2" fmla="*/ 16669 h 238125"/>
                    <a:gd name="connsiteX3" fmla="*/ 21431 w 581025"/>
                    <a:gd name="connsiteY3" fmla="*/ 0 h 238125"/>
                    <a:gd name="connsiteX4" fmla="*/ 0 w 581025"/>
                    <a:gd name="connsiteY4" fmla="*/ 152400 h 238125"/>
                    <a:gd name="connsiteX0" fmla="*/ 0 w 581025"/>
                    <a:gd name="connsiteY0" fmla="*/ 152400 h 213765"/>
                    <a:gd name="connsiteX1" fmla="*/ 565639 w 581025"/>
                    <a:gd name="connsiteY1" fmla="*/ 213765 h 213765"/>
                    <a:gd name="connsiteX2" fmla="*/ 581025 w 581025"/>
                    <a:gd name="connsiteY2" fmla="*/ 16669 h 213765"/>
                    <a:gd name="connsiteX3" fmla="*/ 21431 w 581025"/>
                    <a:gd name="connsiteY3" fmla="*/ 0 h 213765"/>
                    <a:gd name="connsiteX4" fmla="*/ 0 w 581025"/>
                    <a:gd name="connsiteY4" fmla="*/ 152400 h 2137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1025" h="213765">
                      <a:moveTo>
                        <a:pt x="0" y="152400"/>
                      </a:moveTo>
                      <a:lnTo>
                        <a:pt x="565639" y="213765"/>
                      </a:lnTo>
                      <a:lnTo>
                        <a:pt x="581025" y="16669"/>
                      </a:lnTo>
                      <a:lnTo>
                        <a:pt x="21431" y="0"/>
                      </a:lnTo>
                      <a:lnTo>
                        <a:pt x="0" y="15240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0AF1DE09-125C-4CBB-B523-26A3DB2B1D51}"/>
                    </a:ext>
                  </a:extLst>
                </p:cNvPr>
                <p:cNvSpPr/>
                <p:nvPr/>
              </p:nvSpPr>
              <p:spPr>
                <a:xfrm>
                  <a:off x="4113772" y="2662238"/>
                  <a:ext cx="587845" cy="20955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A9CA9E4-5138-43CE-9481-AD864FE8E690}"/>
                  </a:ext>
                </a:extLst>
              </p:cNvPr>
              <p:cNvSpPr txBox="1"/>
              <p:nvPr/>
            </p:nvSpPr>
            <p:spPr>
              <a:xfrm>
                <a:off x="1372265" y="1545235"/>
                <a:ext cx="818766" cy="624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 Pro Cond" panose="02040506050405020303" pitchFamily="18" charset="0"/>
                  </a:rPr>
                  <a:t>03</a:t>
                </a: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AABE5CE-FDA4-482C-A218-CE8C68630552}"/>
                </a:ext>
              </a:extLst>
            </p:cNvPr>
            <p:cNvSpPr txBox="1"/>
            <p:nvPr/>
          </p:nvSpPr>
          <p:spPr>
            <a:xfrm>
              <a:off x="6298336" y="4807465"/>
              <a:ext cx="4434451" cy="32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 Pro Light" panose="02040302050405020303" pitchFamily="18" charset="0"/>
                </a:rPr>
                <a:t>This slide is an editable slide with all your needs.  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D319467-18F0-4480-8AB7-754DC13DEAB4}"/>
                </a:ext>
              </a:extLst>
            </p:cNvPr>
            <p:cNvSpPr txBox="1"/>
            <p:nvPr/>
          </p:nvSpPr>
          <p:spPr>
            <a:xfrm>
              <a:off x="3996781" y="4807464"/>
              <a:ext cx="16326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Agenda four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2BBC3AB2-DB5A-41F6-9E72-FF9B52268DF3}"/>
                </a:ext>
              </a:extLst>
            </p:cNvPr>
            <p:cNvGrpSpPr/>
            <p:nvPr/>
          </p:nvGrpSpPr>
          <p:grpSpPr>
            <a:xfrm>
              <a:off x="1458728" y="4563840"/>
              <a:ext cx="1869194" cy="795025"/>
              <a:chOff x="723693" y="1429716"/>
              <a:chExt cx="2232202" cy="949423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6BC8BEFC-574F-478D-86AC-C661887E5DA0}"/>
                  </a:ext>
                </a:extLst>
              </p:cNvPr>
              <p:cNvGrpSpPr/>
              <p:nvPr/>
            </p:nvGrpSpPr>
            <p:grpSpPr>
              <a:xfrm>
                <a:off x="723693" y="1429716"/>
                <a:ext cx="2232202" cy="949423"/>
                <a:chOff x="4113772" y="2662238"/>
                <a:chExt cx="620153" cy="263771"/>
              </a:xfrm>
            </p:grpSpPr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5EBA6F95-FB25-4AE1-8597-E4B05AD687CE}"/>
                    </a:ext>
                  </a:extLst>
                </p:cNvPr>
                <p:cNvSpPr/>
                <p:nvPr/>
              </p:nvSpPr>
              <p:spPr>
                <a:xfrm>
                  <a:off x="4152900" y="2712244"/>
                  <a:ext cx="581025" cy="213765"/>
                </a:xfrm>
                <a:custGeom>
                  <a:avLst/>
                  <a:gdLst>
                    <a:gd name="connsiteX0" fmla="*/ 0 w 581025"/>
                    <a:gd name="connsiteY0" fmla="*/ 152400 h 238125"/>
                    <a:gd name="connsiteX1" fmla="*/ 569119 w 581025"/>
                    <a:gd name="connsiteY1" fmla="*/ 238125 h 238125"/>
                    <a:gd name="connsiteX2" fmla="*/ 581025 w 581025"/>
                    <a:gd name="connsiteY2" fmla="*/ 16669 h 238125"/>
                    <a:gd name="connsiteX3" fmla="*/ 21431 w 581025"/>
                    <a:gd name="connsiteY3" fmla="*/ 0 h 238125"/>
                    <a:gd name="connsiteX4" fmla="*/ 0 w 581025"/>
                    <a:gd name="connsiteY4" fmla="*/ 152400 h 238125"/>
                    <a:gd name="connsiteX0" fmla="*/ 0 w 581025"/>
                    <a:gd name="connsiteY0" fmla="*/ 152400 h 213765"/>
                    <a:gd name="connsiteX1" fmla="*/ 565639 w 581025"/>
                    <a:gd name="connsiteY1" fmla="*/ 213765 h 213765"/>
                    <a:gd name="connsiteX2" fmla="*/ 581025 w 581025"/>
                    <a:gd name="connsiteY2" fmla="*/ 16669 h 213765"/>
                    <a:gd name="connsiteX3" fmla="*/ 21431 w 581025"/>
                    <a:gd name="connsiteY3" fmla="*/ 0 h 213765"/>
                    <a:gd name="connsiteX4" fmla="*/ 0 w 581025"/>
                    <a:gd name="connsiteY4" fmla="*/ 152400 h 2137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1025" h="213765">
                      <a:moveTo>
                        <a:pt x="0" y="152400"/>
                      </a:moveTo>
                      <a:lnTo>
                        <a:pt x="565639" y="213765"/>
                      </a:lnTo>
                      <a:lnTo>
                        <a:pt x="581025" y="16669"/>
                      </a:lnTo>
                      <a:lnTo>
                        <a:pt x="21431" y="0"/>
                      </a:lnTo>
                      <a:lnTo>
                        <a:pt x="0" y="1524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E5D7957D-842B-4723-BB21-708AA10AEF47}"/>
                    </a:ext>
                  </a:extLst>
                </p:cNvPr>
                <p:cNvSpPr/>
                <p:nvPr/>
              </p:nvSpPr>
              <p:spPr>
                <a:xfrm>
                  <a:off x="4113772" y="2662238"/>
                  <a:ext cx="587845" cy="20955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0AC5014-F95E-4FC1-B5F4-6975734A373B}"/>
                  </a:ext>
                </a:extLst>
              </p:cNvPr>
              <p:cNvSpPr txBox="1"/>
              <p:nvPr/>
            </p:nvSpPr>
            <p:spPr>
              <a:xfrm>
                <a:off x="1372265" y="1545235"/>
                <a:ext cx="818766" cy="624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 Pro Cond" panose="02040506050405020303" pitchFamily="18" charset="0"/>
                  </a:rPr>
                  <a:t>04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9297A0E-FAB1-4A5A-84F7-373AF7C68A38}"/>
                </a:ext>
              </a:extLst>
            </p:cNvPr>
            <p:cNvSpPr txBox="1"/>
            <p:nvPr/>
          </p:nvSpPr>
          <p:spPr>
            <a:xfrm>
              <a:off x="6298336" y="5899466"/>
              <a:ext cx="4434451" cy="32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 Pro Light" panose="02040302050405020303" pitchFamily="18" charset="0"/>
                </a:rPr>
                <a:t>This slide is an editable slide with all your needs.  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BE761C9-6CEF-47C1-847C-B6E13265182A}"/>
                </a:ext>
              </a:extLst>
            </p:cNvPr>
            <p:cNvSpPr txBox="1"/>
            <p:nvPr/>
          </p:nvSpPr>
          <p:spPr>
            <a:xfrm>
              <a:off x="3996781" y="5899466"/>
              <a:ext cx="16326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Agenda five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DA2E117-4D57-401B-850C-E85400A6954E}"/>
                </a:ext>
              </a:extLst>
            </p:cNvPr>
            <p:cNvGrpSpPr/>
            <p:nvPr/>
          </p:nvGrpSpPr>
          <p:grpSpPr>
            <a:xfrm>
              <a:off x="1458728" y="5655842"/>
              <a:ext cx="1869194" cy="795025"/>
              <a:chOff x="723693" y="1429716"/>
              <a:chExt cx="2232202" cy="949423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892D998A-967B-40FB-A0BB-E8A8CAE0FD9B}"/>
                  </a:ext>
                </a:extLst>
              </p:cNvPr>
              <p:cNvGrpSpPr/>
              <p:nvPr/>
            </p:nvGrpSpPr>
            <p:grpSpPr>
              <a:xfrm>
                <a:off x="723693" y="1429716"/>
                <a:ext cx="2232202" cy="949423"/>
                <a:chOff x="4113772" y="2662238"/>
                <a:chExt cx="620153" cy="263771"/>
              </a:xfrm>
            </p:grpSpPr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BF1F8C1D-F063-4D83-B76A-93ED193CBAE8}"/>
                    </a:ext>
                  </a:extLst>
                </p:cNvPr>
                <p:cNvSpPr/>
                <p:nvPr/>
              </p:nvSpPr>
              <p:spPr>
                <a:xfrm>
                  <a:off x="4152900" y="2712244"/>
                  <a:ext cx="581025" cy="213765"/>
                </a:xfrm>
                <a:custGeom>
                  <a:avLst/>
                  <a:gdLst>
                    <a:gd name="connsiteX0" fmla="*/ 0 w 581025"/>
                    <a:gd name="connsiteY0" fmla="*/ 152400 h 238125"/>
                    <a:gd name="connsiteX1" fmla="*/ 569119 w 581025"/>
                    <a:gd name="connsiteY1" fmla="*/ 238125 h 238125"/>
                    <a:gd name="connsiteX2" fmla="*/ 581025 w 581025"/>
                    <a:gd name="connsiteY2" fmla="*/ 16669 h 238125"/>
                    <a:gd name="connsiteX3" fmla="*/ 21431 w 581025"/>
                    <a:gd name="connsiteY3" fmla="*/ 0 h 238125"/>
                    <a:gd name="connsiteX4" fmla="*/ 0 w 581025"/>
                    <a:gd name="connsiteY4" fmla="*/ 152400 h 238125"/>
                    <a:gd name="connsiteX0" fmla="*/ 0 w 581025"/>
                    <a:gd name="connsiteY0" fmla="*/ 152400 h 213765"/>
                    <a:gd name="connsiteX1" fmla="*/ 565639 w 581025"/>
                    <a:gd name="connsiteY1" fmla="*/ 213765 h 213765"/>
                    <a:gd name="connsiteX2" fmla="*/ 581025 w 581025"/>
                    <a:gd name="connsiteY2" fmla="*/ 16669 h 213765"/>
                    <a:gd name="connsiteX3" fmla="*/ 21431 w 581025"/>
                    <a:gd name="connsiteY3" fmla="*/ 0 h 213765"/>
                    <a:gd name="connsiteX4" fmla="*/ 0 w 581025"/>
                    <a:gd name="connsiteY4" fmla="*/ 152400 h 2137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1025" h="213765">
                      <a:moveTo>
                        <a:pt x="0" y="152400"/>
                      </a:moveTo>
                      <a:lnTo>
                        <a:pt x="565639" y="213765"/>
                      </a:lnTo>
                      <a:lnTo>
                        <a:pt x="581025" y="16669"/>
                      </a:lnTo>
                      <a:lnTo>
                        <a:pt x="21431" y="0"/>
                      </a:lnTo>
                      <a:lnTo>
                        <a:pt x="0" y="15240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05248EC9-236E-4355-9A12-3CF05814E765}"/>
                    </a:ext>
                  </a:extLst>
                </p:cNvPr>
                <p:cNvSpPr/>
                <p:nvPr/>
              </p:nvSpPr>
              <p:spPr>
                <a:xfrm>
                  <a:off x="4113772" y="2662238"/>
                  <a:ext cx="587845" cy="20955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FCDE4BD-70B2-4AE6-AF2B-DAAAB68A17D9}"/>
                  </a:ext>
                </a:extLst>
              </p:cNvPr>
              <p:cNvSpPr txBox="1"/>
              <p:nvPr/>
            </p:nvSpPr>
            <p:spPr>
              <a:xfrm>
                <a:off x="1372265" y="1545235"/>
                <a:ext cx="818766" cy="624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 Pro Cond" panose="02040506050405020303" pitchFamily="18" charset="0"/>
                  </a:rPr>
                  <a:t>05</a:t>
                </a:r>
              </a:p>
            </p:txBody>
          </p:sp>
        </p:grp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BF73CF0-DED6-4F1A-A034-75DD5F0C4C99}"/>
              </a:ext>
            </a:extLst>
          </p:cNvPr>
          <p:cNvSpPr/>
          <p:nvPr/>
        </p:nvSpPr>
        <p:spPr>
          <a:xfrm>
            <a:off x="0" y="0"/>
            <a:ext cx="45719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063A541-7531-46E4-BBA0-2A3371C8B702}"/>
              </a:ext>
            </a:extLst>
          </p:cNvPr>
          <p:cNvSpPr/>
          <p:nvPr/>
        </p:nvSpPr>
        <p:spPr>
          <a:xfrm>
            <a:off x="12146281" y="0"/>
            <a:ext cx="45719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6183F54-5A1A-4EA4-B69F-0B98ED3B874D}"/>
              </a:ext>
            </a:extLst>
          </p:cNvPr>
          <p:cNvSpPr/>
          <p:nvPr/>
        </p:nvSpPr>
        <p:spPr>
          <a:xfrm rot="16200000">
            <a:off x="6073141" y="-6051823"/>
            <a:ext cx="45719" cy="121493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062E88B-0898-4B91-A65C-8641FBC5E280}"/>
              </a:ext>
            </a:extLst>
          </p:cNvPr>
          <p:cNvSpPr/>
          <p:nvPr/>
        </p:nvSpPr>
        <p:spPr>
          <a:xfrm rot="16200000">
            <a:off x="6073141" y="760457"/>
            <a:ext cx="45719" cy="121493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6DD3447-C86F-4EB6-8FED-37CCF1DEB16C}"/>
              </a:ext>
            </a:extLst>
          </p:cNvPr>
          <p:cNvGrpSpPr/>
          <p:nvPr/>
        </p:nvGrpSpPr>
        <p:grpSpPr>
          <a:xfrm>
            <a:off x="1631887" y="835071"/>
            <a:ext cx="8928227" cy="50800"/>
            <a:chOff x="1879537" y="698500"/>
            <a:chExt cx="8928227" cy="50800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CB11D1E-E214-4BC2-BDB1-4184A8C210F3}"/>
                </a:ext>
              </a:extLst>
            </p:cNvPr>
            <p:cNvCxnSpPr/>
            <p:nvPr/>
          </p:nvCxnSpPr>
          <p:spPr>
            <a:xfrm>
              <a:off x="1879537" y="698500"/>
              <a:ext cx="892822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168CD18-E146-41EF-84E9-8718DB13E251}"/>
                </a:ext>
              </a:extLst>
            </p:cNvPr>
            <p:cNvCxnSpPr/>
            <p:nvPr/>
          </p:nvCxnSpPr>
          <p:spPr>
            <a:xfrm>
              <a:off x="2654300" y="749300"/>
              <a:ext cx="73787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37D0351B-4CE7-4C65-8936-53E8E10E156D}"/>
              </a:ext>
            </a:extLst>
          </p:cNvPr>
          <p:cNvSpPr txBox="1"/>
          <p:nvPr/>
        </p:nvSpPr>
        <p:spPr>
          <a:xfrm>
            <a:off x="496866" y="212942"/>
            <a:ext cx="11198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Georgia" panose="02040502050405020303" pitchFamily="18" charset="0"/>
              </a:rPr>
              <a:t>Agenda slide template ppt</a:t>
            </a:r>
          </a:p>
        </p:txBody>
      </p:sp>
    </p:spTree>
    <p:extLst>
      <p:ext uri="{BB962C8B-B14F-4D97-AF65-F5344CB8AC3E}">
        <p14:creationId xmlns:p14="http://schemas.microsoft.com/office/powerpoint/2010/main" val="15018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ysClr val="windowText" lastClr="000000"/>
      </a:dk1>
      <a:lt1>
        <a:sysClr val="window" lastClr="FFFFFF"/>
      </a:lt1>
      <a:dk2>
        <a:srgbClr val="FFC000"/>
      </a:dk2>
      <a:lt2>
        <a:srgbClr val="E7E6E6"/>
      </a:lt2>
      <a:accent1>
        <a:srgbClr val="1F6B21"/>
      </a:accent1>
      <a:accent2>
        <a:srgbClr val="2A902D"/>
      </a:accent2>
      <a:accent3>
        <a:srgbClr val="1F6B21"/>
      </a:accent3>
      <a:accent4>
        <a:srgbClr val="2A902D"/>
      </a:accent4>
      <a:accent5>
        <a:srgbClr val="1F6B21"/>
      </a:accent5>
      <a:accent6>
        <a:srgbClr val="2A902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Georgia Pro Cond</vt:lpstr>
      <vt:lpstr>Georgia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Savari</dc:creator>
  <cp:lastModifiedBy>Kavitha</cp:lastModifiedBy>
  <cp:revision>6</cp:revision>
  <dcterms:created xsi:type="dcterms:W3CDTF">2019-01-22T09:55:51Z</dcterms:created>
  <dcterms:modified xsi:type="dcterms:W3CDTF">2020-06-01T07:20:03Z</dcterms:modified>
</cp:coreProperties>
</file>