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1A00"/>
    <a:srgbClr val="003296"/>
    <a:srgbClr val="1D3A00"/>
    <a:srgbClr val="E39A39"/>
    <a:srgbClr val="5EEC3C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808225"/>
            <a:ext cx="8246070" cy="8780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1" cy="45811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1E00DFB-2C03-4729-AB24-0ADA44C1F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45811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2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108200" cy="572644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82877"/>
            <a:ext cx="6108200" cy="3625589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488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4885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A625B-696C-430E-BDD0-827845A7C9D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1655520"/>
            <a:ext cx="7940660" cy="1030758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7940661" cy="610820"/>
          </a:xfrm>
        </p:spPr>
        <p:txBody>
          <a:bodyPr>
            <a:normAutofit/>
          </a:bodyPr>
          <a:lstStyle/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79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128470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968348"/>
            <a:ext cx="6108199" cy="3893977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8093365" cy="878053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655520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127917"/>
            <a:ext cx="4040188" cy="2276294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655520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127917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58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SlideModel</cp:lastModifiedBy>
  <cp:revision>79</cp:revision>
  <dcterms:created xsi:type="dcterms:W3CDTF">2013-08-21T19:17:07Z</dcterms:created>
  <dcterms:modified xsi:type="dcterms:W3CDTF">2017-07-07T20:08:53Z</dcterms:modified>
</cp:coreProperties>
</file>