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202"/>
    <a:srgbClr val="5EEC3C"/>
    <a:srgbClr val="1D3A00"/>
    <a:srgbClr val="6C1A00"/>
    <a:srgbClr val="003296"/>
    <a:srgbClr val="E39A39"/>
    <a:srgbClr val="FFC901"/>
    <a:srgbClr val="FEA402"/>
    <a:srgbClr val="D68B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9D43B-8233-4A8B-88C6-39F2057FB943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C148-2FAF-47FB-8A55-4D6A85248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8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q=http://www.free-power-point-templates.com/&amp;sa=D&amp;sntz=1&amp;usg=AFQjCNGWeCVdv2cRhI3dHtkzRMjt9Lq6P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This template is provided by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http://www.free-power-point-templates.com/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7C148-2FAF-47FB-8A55-4D6A85248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5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9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8246070" cy="13743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808225"/>
            <a:ext cx="8093366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5EEC3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8A1A1F5-1340-4A82-9CAA-6351592075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1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246070" cy="366492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082877"/>
            <a:ext cx="6108200" cy="362558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133582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180822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33582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180822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55BB3-5EFA-4194-B1AD-F5F1D57EAAC4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33880"/>
            <a:ext cx="7940660" cy="133616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808225"/>
            <a:ext cx="7940661" cy="763525"/>
          </a:xfrm>
        </p:spPr>
        <p:txBody>
          <a:bodyPr>
            <a:norm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1730" y="2387599"/>
            <a:ext cx="1097838" cy="39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2017-07-10T14:05:18Z</dcterms:created>
  <dcterms:modified xsi:type="dcterms:W3CDTF">2017-07-10T14:06:57Z</dcterms:modified>
</cp:coreProperties>
</file>