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47"/>
    <a:srgbClr val="FF8001"/>
    <a:srgbClr val="5EEC3C"/>
    <a:srgbClr val="FFABC9"/>
    <a:srgbClr val="FF9900"/>
    <a:srgbClr val="FFFF21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4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B8F21-F2A3-498B-A7D1-10DC7D12A28D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CAC3F-EAEB-4A73-B4BF-E080E6A6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95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724455"/>
            <a:ext cx="748254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251505"/>
            <a:ext cx="7482545" cy="763525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832068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73929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48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39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48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39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70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2571750"/>
            <a:ext cx="7482545" cy="1527050"/>
          </a:xfrm>
        </p:spPr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482545" cy="763525"/>
          </a:xfrm>
        </p:spPr>
        <p:txBody>
          <a:bodyPr>
            <a:normAutofit/>
          </a:bodyPr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875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163</cp:revision>
  <dcterms:created xsi:type="dcterms:W3CDTF">2013-08-21T19:17:07Z</dcterms:created>
  <dcterms:modified xsi:type="dcterms:W3CDTF">2018-02-20T14:50:01Z</dcterms:modified>
</cp:coreProperties>
</file>