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005856"/>
    <a:srgbClr val="9EFF29"/>
    <a:srgbClr val="007033"/>
    <a:srgbClr val="5EEC3C"/>
    <a:srgbClr val="F1C88B"/>
    <a:srgbClr val="FE9202"/>
    <a:srgbClr val="FF2549"/>
    <a:srgbClr val="1D3A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7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3728" y="1408470"/>
            <a:ext cx="8203575" cy="13998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104" y="2756698"/>
            <a:ext cx="8188953" cy="76352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6858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7"/>
          </a:xfrm>
        </p:spPr>
        <p:txBody>
          <a:bodyPr/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443" y="391788"/>
            <a:ext cx="62843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43" y="1155313"/>
            <a:ext cx="6284320" cy="3511061"/>
          </a:xfr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56899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2017-12-08T14:57:07Z</dcterms:modified>
</cp:coreProperties>
</file>