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003635"/>
    <a:srgbClr val="005856"/>
    <a:srgbClr val="9EFF29"/>
    <a:srgbClr val="007033"/>
    <a:srgbClr val="5EEC3C"/>
    <a:srgbClr val="F1C88B"/>
    <a:srgbClr val="FE9202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3224" y="2964426"/>
            <a:ext cx="8203575" cy="168868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77" y="376085"/>
            <a:ext cx="8188953" cy="67105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5386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29696"/>
            <a:ext cx="8246070" cy="3232625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219" y="391788"/>
            <a:ext cx="616482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219" y="1155313"/>
            <a:ext cx="616482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7543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546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270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546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270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109" y="3001295"/>
            <a:ext cx="8203575" cy="1637071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78" y="448576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2017-12-19T19:57:19Z</dcterms:modified>
</cp:coreProperties>
</file>