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7D"/>
    <a:srgbClr val="1D3A00"/>
    <a:srgbClr val="FF856D"/>
    <a:srgbClr val="FF2549"/>
    <a:srgbClr val="003635"/>
    <a:srgbClr val="005856"/>
    <a:srgbClr val="9EFF29"/>
    <a:srgbClr val="007033"/>
    <a:srgbClr val="5EEC3C"/>
    <a:srgbClr val="F1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870" y="-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671" y="2426109"/>
            <a:ext cx="6201696" cy="15485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574" y="3989435"/>
            <a:ext cx="6212541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1" y="497181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53614"/>
            <a:ext cx="8246070" cy="36087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8595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16" y="1206932"/>
            <a:ext cx="68595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5186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826" y="2426110"/>
            <a:ext cx="6301033" cy="1622323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02" y="4070557"/>
            <a:ext cx="6308406" cy="549378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2018-01-03T03:36:41Z</dcterms:modified>
</cp:coreProperties>
</file>