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870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6554" y="1319980"/>
            <a:ext cx="6448517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067661"/>
            <a:ext cx="7846653" cy="7669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23171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95" y="391788"/>
            <a:ext cx="661615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95" y="1155313"/>
            <a:ext cx="6616158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1265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399" y="1260986"/>
            <a:ext cx="6301033" cy="1622323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775" y="3060291"/>
            <a:ext cx="6308406" cy="549378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2018-01-03T23:52:24Z</dcterms:modified>
</cp:coreProperties>
</file>