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3635"/>
    <a:srgbClr val="9EFF29"/>
    <a:srgbClr val="C33A1F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51" y="2964424"/>
            <a:ext cx="785351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2018-02-08T13:57:01Z</dcterms:modified>
</cp:coreProperties>
</file>