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CC3399"/>
    <a:srgbClr val="FCA82C"/>
    <a:srgbClr val="9EFF29"/>
    <a:srgbClr val="A4660C"/>
    <a:srgbClr val="952F69"/>
    <a:srgbClr val="FF856D"/>
    <a:srgbClr val="FF2549"/>
    <a:srgbClr val="003635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3947" y="2418735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577" y="4063190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217" y="364444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378974"/>
            <a:ext cx="8246070" cy="342162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77" y="465530"/>
            <a:ext cx="670464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777" y="1229055"/>
            <a:ext cx="670464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5" y="27901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521974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3892326"/>
            <a:ext cx="8188953" cy="763525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2018-05-24T10:28:37Z</dcterms:modified>
</cp:coreProperties>
</file>