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FF29"/>
    <a:srgbClr val="0000CC"/>
    <a:srgbClr val="FF2549"/>
    <a:srgbClr val="007033"/>
    <a:srgbClr val="C33A1F"/>
    <a:srgbClr val="003635"/>
    <a:srgbClr val="D6370C"/>
    <a:srgbClr val="1D3A00"/>
    <a:srgbClr val="FF856D"/>
    <a:srgbClr val="005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9" d="100"/>
          <a:sy n="129" d="100"/>
        </p:scale>
        <p:origin x="-348" y="-6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1948" y="2809569"/>
            <a:ext cx="8214851" cy="143059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819" y="4240162"/>
            <a:ext cx="8207477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B0F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25" y="836395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600200"/>
            <a:ext cx="8246070" cy="3178276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628" y="443407"/>
            <a:ext cx="6305833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3987" y="1177436"/>
            <a:ext cx="6327059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95" y="898455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773503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245900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773503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245900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2672" y="2588343"/>
            <a:ext cx="8045246" cy="1629697"/>
          </a:xfrm>
        </p:spPr>
        <p:txBody>
          <a:bodyPr>
            <a:normAutofit/>
          </a:bodyPr>
          <a:lstStyle/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820" y="4203292"/>
            <a:ext cx="8244348" cy="730043"/>
          </a:xfrm>
        </p:spPr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2018-06-16T16:33:24Z</dcterms:modified>
</cp:coreProperties>
</file>