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FF29"/>
    <a:srgbClr val="003635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9" d="100"/>
          <a:sy n="129" d="100"/>
        </p:scale>
        <p:origin x="-348" y="-6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8/11/2018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0109" y="1423220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484" y="3347881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9EFF2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21" y="298079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519084"/>
            <a:ext cx="8246070" cy="325939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67" y="293770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500663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1973060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500663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1973060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8/11/2018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349" y="1460090"/>
            <a:ext cx="8192728" cy="1445337"/>
          </a:xfrm>
        </p:spPr>
        <p:txBody>
          <a:bodyPr>
            <a:normAutofit/>
          </a:bodyPr>
          <a:lstStyle/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853" y="3370001"/>
            <a:ext cx="8192728" cy="730043"/>
          </a:xfrm>
        </p:spPr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Effective Presentations</a:t>
            </a:r>
          </a:p>
          <a:p>
            <a:r>
              <a:rPr lang="en-US" dirty="0"/>
              <a:t>Using Awesome Backgrounds</a:t>
            </a:r>
          </a:p>
          <a:p>
            <a:r>
              <a:rPr lang="en-US" dirty="0"/>
              <a:t>Engage your Audience</a:t>
            </a:r>
          </a:p>
          <a:p>
            <a:r>
              <a:rPr lang="en-US" dirty="0"/>
              <a:t>Capture Audience Attention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websites\free-power-point-templates\2012\logo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(16:9)</PresentationFormat>
  <Paragraphs>22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Click to edit  Master title style</vt:lpstr>
      <vt:lpstr>Slide Title</vt:lpstr>
      <vt:lpstr>Slide Title</vt:lpstr>
      <vt:lpstr>Slide Title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2018-08-11T20:34:36Z</dcterms:modified>
</cp:coreProperties>
</file>