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042651"/>
            <a:ext cx="7757651" cy="176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26" y="3812455"/>
            <a:ext cx="777977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8746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13503"/>
            <a:ext cx="8246070" cy="366497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66" y="406537"/>
            <a:ext cx="690848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693174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8315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48590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5829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48590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5829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517" y="2293374"/>
            <a:ext cx="6666270" cy="162231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8143" y="4011555"/>
            <a:ext cx="6666270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2018-09-04T12:34:42Z</dcterms:modified>
</cp:coreProperties>
</file>