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3635"/>
    <a:srgbClr val="9EFF29"/>
    <a:srgbClr val="C80064"/>
    <a:srgbClr val="C33A1F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9" d="100"/>
          <a:sy n="129" d="100"/>
        </p:scale>
        <p:origin x="-348" y="-6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5296" y="2861188"/>
            <a:ext cx="7779775" cy="146746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5297" y="4336022"/>
            <a:ext cx="7779774" cy="678426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075" y="880641"/>
            <a:ext cx="8259098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666568"/>
            <a:ext cx="8246070" cy="3111906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0314" y="406537"/>
            <a:ext cx="6408723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129" y="1143000"/>
            <a:ext cx="6430297" cy="3545497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1200794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994721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467118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994721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467118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2670" y="2802193"/>
            <a:ext cx="7086599" cy="1504330"/>
          </a:xfrm>
        </p:spPr>
        <p:txBody>
          <a:bodyPr>
            <a:normAutofit/>
          </a:bodyPr>
          <a:lstStyle/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5297" y="4299149"/>
            <a:ext cx="7064476" cy="730043"/>
          </a:xfrm>
        </p:spPr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2018-09-06T12:17:12Z</dcterms:modified>
</cp:coreProperties>
</file>