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  <a:srgbClr val="FF0D97"/>
    <a:srgbClr val="0000CC"/>
    <a:srgbClr val="003635"/>
    <a:srgbClr val="9EFF29"/>
    <a:srgbClr val="C80064"/>
    <a:srgbClr val="C33A1F"/>
    <a:srgbClr val="FF2549"/>
    <a:srgbClr val="007033"/>
    <a:srgbClr val="D63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2561" y="1319981"/>
            <a:ext cx="7978879" cy="159282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679" y="3487992"/>
            <a:ext cx="80010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5DD5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4" y="135848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172498"/>
            <a:ext cx="8246070" cy="360597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32" y="539273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DD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613" y="1437968"/>
            <a:ext cx="6304935" cy="338326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22740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7025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4265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7025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4265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935" y="1290484"/>
            <a:ext cx="6975987" cy="1659188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548" y="3355252"/>
            <a:ext cx="7875639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2018-09-21T06:17:50Z</dcterms:modified>
</cp:coreProperties>
</file>