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FF0D97"/>
    <a:srgbClr val="0000CC"/>
    <a:srgbClr val="9EFF29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185650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122173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873266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836173"/>
            <a:ext cx="8246070" cy="2942301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300" y="406537"/>
            <a:ext cx="647486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006" y="1143000"/>
            <a:ext cx="6496665" cy="3545497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787838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3338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0578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3338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0578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568" y="3089788"/>
            <a:ext cx="8067368" cy="1091376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071" y="4173788"/>
            <a:ext cx="8096864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2018-10-08T15:06:45Z</dcterms:modified>
</cp:coreProperties>
</file>