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D97"/>
    <a:srgbClr val="FF8225"/>
    <a:srgbClr val="FF2549"/>
    <a:srgbClr val="5DD5FF"/>
    <a:srgbClr val="003635"/>
    <a:srgbClr val="9EFF29"/>
    <a:srgbClr val="C80064"/>
    <a:srgbClr val="C33A1F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48" y="-6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937" y="3082415"/>
            <a:ext cx="8015750" cy="84065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9938" y="3967317"/>
            <a:ext cx="8001000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7030A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8" y="519306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445342"/>
            <a:ext cx="8246070" cy="3333133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732" y="539273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6613" y="1312606"/>
            <a:ext cx="6304935" cy="350862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71" y="492869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2925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165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2925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165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439" y="3104534"/>
            <a:ext cx="8045245" cy="825905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85297"/>
            <a:ext cx="7875639" cy="730043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2018-10-08T15:54:31Z</dcterms:modified>
</cp:coreProperties>
</file>