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D9F0"/>
    <a:srgbClr val="003635"/>
    <a:srgbClr val="5DD5FF"/>
    <a:srgbClr val="00217E"/>
    <a:srgbClr val="600000"/>
    <a:srgbClr val="FF8225"/>
    <a:srgbClr val="FF2549"/>
    <a:srgbClr val="FF0D97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7310" y="1629697"/>
            <a:ext cx="7860890" cy="154120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2" y="3639169"/>
            <a:ext cx="7853515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13584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143000"/>
            <a:ext cx="8244349" cy="360598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669" y="406537"/>
            <a:ext cx="649812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503" y="1179870"/>
            <a:ext cx="6474543" cy="350862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5365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1217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88456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1217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456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7" y="1526455"/>
            <a:ext cx="7949380" cy="182142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592"/>
            <a:ext cx="7986252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2018-12-11T07:26:45Z</dcterms:modified>
</cp:coreProperties>
</file>