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000"/>
    <a:srgbClr val="FF9933"/>
    <a:srgbClr val="9EFF29"/>
    <a:srgbClr val="003635"/>
    <a:srgbClr val="5DD5FF"/>
    <a:srgbClr val="00217E"/>
    <a:srgbClr val="FF8225"/>
    <a:srgbClr val="FF2549"/>
    <a:srgbClr val="FF0D97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84" y="-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77533" y="907027"/>
            <a:ext cx="7801893" cy="157807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60000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897" y="2864876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16" y="143222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179871"/>
            <a:ext cx="8244349" cy="3569110"/>
          </a:xfrm>
        </p:spPr>
        <p:txBody>
          <a:bodyPr/>
          <a:lstStyle>
            <a:lvl1pPr algn="l">
              <a:defRPr sz="2800">
                <a:solidFill>
                  <a:srgbClr val="600000"/>
                </a:solidFill>
              </a:defRPr>
            </a:lvl1pPr>
            <a:lvl2pPr algn="l">
              <a:defRPr>
                <a:solidFill>
                  <a:srgbClr val="600000"/>
                </a:solidFill>
              </a:defRPr>
            </a:lvl2pPr>
            <a:lvl3pPr algn="l">
              <a:defRPr>
                <a:solidFill>
                  <a:srgbClr val="600000"/>
                </a:solidFill>
              </a:defRPr>
            </a:lvl3pPr>
            <a:lvl4pPr algn="l">
              <a:defRPr>
                <a:solidFill>
                  <a:srgbClr val="600000"/>
                </a:solidFill>
              </a:defRPr>
            </a:lvl4pPr>
            <a:lvl5pPr algn="l">
              <a:defRPr>
                <a:solidFill>
                  <a:srgbClr val="6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rgbClr val="600000"/>
                </a:solidFill>
              </a:defRPr>
            </a:lvl1pPr>
            <a:lvl2pPr>
              <a:defRPr>
                <a:solidFill>
                  <a:srgbClr val="600000"/>
                </a:solidFill>
              </a:defRPr>
            </a:lvl2pPr>
            <a:lvl3pPr>
              <a:defRPr>
                <a:solidFill>
                  <a:srgbClr val="600000"/>
                </a:solidFill>
              </a:defRPr>
            </a:lvl3pPr>
            <a:lvl4pPr>
              <a:defRPr>
                <a:solidFill>
                  <a:srgbClr val="600000"/>
                </a:solidFill>
              </a:defRPr>
            </a:lvl4pPr>
            <a:lvl5pPr>
              <a:defRPr>
                <a:solidFill>
                  <a:srgbClr val="6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6102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600000"/>
                </a:solidFill>
              </a:defRPr>
            </a:lvl1pPr>
            <a:lvl2pPr algn="ctr">
              <a:defRPr sz="2000">
                <a:solidFill>
                  <a:srgbClr val="600000"/>
                </a:solidFill>
              </a:defRPr>
            </a:lvl2pPr>
            <a:lvl3pPr algn="ctr">
              <a:defRPr sz="1800">
                <a:solidFill>
                  <a:srgbClr val="600000"/>
                </a:solidFill>
              </a:defRPr>
            </a:lvl3pPr>
            <a:lvl4pPr algn="ctr">
              <a:defRPr sz="1600">
                <a:solidFill>
                  <a:srgbClr val="600000"/>
                </a:solidFill>
              </a:defRPr>
            </a:lvl4pPr>
            <a:lvl5pPr algn="ctr">
              <a:defRPr sz="1600">
                <a:solidFill>
                  <a:srgbClr val="6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600000"/>
                </a:solidFill>
              </a:defRPr>
            </a:lvl1pPr>
            <a:lvl2pPr algn="ctr">
              <a:defRPr sz="2000">
                <a:solidFill>
                  <a:srgbClr val="600000"/>
                </a:solidFill>
              </a:defRPr>
            </a:lvl2pPr>
            <a:lvl3pPr algn="ctr">
              <a:defRPr sz="1800">
                <a:solidFill>
                  <a:srgbClr val="600000"/>
                </a:solidFill>
              </a:defRPr>
            </a:lvl3pPr>
            <a:lvl4pPr algn="ctr">
              <a:defRPr sz="1600">
                <a:solidFill>
                  <a:srgbClr val="600000"/>
                </a:solidFill>
              </a:defRPr>
            </a:lvl4pPr>
            <a:lvl5pPr algn="ctr">
              <a:defRPr sz="1600">
                <a:solidFill>
                  <a:srgbClr val="6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536" y="1275735"/>
            <a:ext cx="7728154" cy="175505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805" y="3252011"/>
            <a:ext cx="7883014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2018-12-30T15:40:53Z</dcterms:modified>
</cp:coreProperties>
</file>