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58" r:id="rId5"/>
    <p:sldId id="260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1BDFF"/>
    <a:srgbClr val="5DD5FF"/>
    <a:srgbClr val="FF9933"/>
    <a:srgbClr val="9EFF29"/>
    <a:srgbClr val="003635"/>
    <a:srgbClr val="00217E"/>
    <a:srgbClr val="600000"/>
    <a:srgbClr val="FF8225"/>
    <a:srgbClr val="FF2549"/>
    <a:srgbClr val="FF0D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29" d="100"/>
          <a:sy n="129" d="100"/>
        </p:scale>
        <p:origin x="-384" y="-59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38321" y="1917290"/>
            <a:ext cx="8096860" cy="146746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Master </a:t>
            </a: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0657" y="3639165"/>
            <a:ext cx="7766107" cy="678426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rgbClr val="00B0F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  <a:r>
              <a:rPr lang="en-US" dirty="0" smtClean="0"/>
              <a:t>Master </a:t>
            </a:r>
            <a:r>
              <a:rPr lang="en-US" dirty="0"/>
              <a:t>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xmlns="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319" y="128474"/>
            <a:ext cx="8259098" cy="763526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1446" y="1179871"/>
            <a:ext cx="8229600" cy="3569110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0363" y="436033"/>
            <a:ext cx="6555934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8013" y="1209366"/>
            <a:ext cx="6526162" cy="3508626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693" y="138907"/>
            <a:ext cx="8093365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508032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1980429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508032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1980429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4795" y="1814052"/>
            <a:ext cx="7617540" cy="1622322"/>
          </a:xfrm>
        </p:spPr>
        <p:txBody>
          <a:bodyPr>
            <a:normAutofit/>
          </a:bodyPr>
          <a:lstStyle/>
          <a:p>
            <a:r>
              <a:rPr lang="en-US" dirty="0"/>
              <a:t>Click to edit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Master </a:t>
            </a: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70153" y="3738707"/>
            <a:ext cx="7498298" cy="730043"/>
          </a:xfrm>
        </p:spPr>
        <p:txBody>
          <a:bodyPr/>
          <a:lstStyle/>
          <a:p>
            <a:r>
              <a:rPr lang="en-US" dirty="0"/>
              <a:t>FPPT.com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Effective Presentations</a:t>
            </a:r>
          </a:p>
          <a:p>
            <a:r>
              <a:rPr lang="en-US" dirty="0"/>
              <a:t>Using Awesome Backgrounds</a:t>
            </a:r>
          </a:p>
          <a:p>
            <a:r>
              <a:rPr lang="en-US" dirty="0"/>
              <a:t>Engage your Audience</a:t>
            </a:r>
          </a:p>
          <a:p>
            <a:r>
              <a:rPr lang="en-US" dirty="0"/>
              <a:t>Capture Audience Attention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Slide Title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Effective Presentations</a:t>
            </a:r>
          </a:p>
          <a:p>
            <a:r>
              <a:rPr lang="en-US" dirty="0"/>
              <a:t>Using Awesome Backgrounds</a:t>
            </a:r>
          </a:p>
          <a:p>
            <a:r>
              <a:rPr lang="en-US" dirty="0"/>
              <a:t>Engage your Audience</a:t>
            </a:r>
          </a:p>
          <a:p>
            <a:r>
              <a:rPr lang="en-US" dirty="0"/>
              <a:t>Capture Audience Attention</a:t>
            </a: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Product 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Product B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ebsites\free-power-point-templates\2012\logo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</Words>
  <Application>Microsoft Office PowerPoint</Application>
  <PresentationFormat>On-screen Show (16:9)</PresentationFormat>
  <Paragraphs>22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Click to edit  Master title style</vt:lpstr>
      <vt:lpstr>Slide Title</vt:lpstr>
      <vt:lpstr>Slide Title</vt:lpstr>
      <vt:lpstr>Slide Title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2018-12-30T16:43:48Z</dcterms:modified>
</cp:coreProperties>
</file>