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600000"/>
    <a:srgbClr val="719DFF"/>
    <a:srgbClr val="81BDFF"/>
    <a:srgbClr val="9EFF29"/>
    <a:srgbClr val="003635"/>
    <a:srgbClr val="00217E"/>
    <a:srgbClr val="FF8225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84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546" y="3141406"/>
            <a:ext cx="7934628" cy="103238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14" y="4177483"/>
            <a:ext cx="7934634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7" y="718409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82213"/>
            <a:ext cx="8229600" cy="326676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038" y="436033"/>
            <a:ext cx="631888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2" y="1209366"/>
            <a:ext cx="629018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41" y="97956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882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064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882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064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141" y="3023419"/>
            <a:ext cx="7669161" cy="1260986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639" y="4203284"/>
            <a:ext cx="7690289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2019-01-10T06:19:45Z</dcterms:modified>
</cp:coreProperties>
</file>