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3635"/>
    <a:srgbClr val="008A3E"/>
    <a:srgbClr val="9EFF29"/>
    <a:srgbClr val="600000"/>
    <a:srgbClr val="719DFF"/>
    <a:srgbClr val="81BDFF"/>
    <a:srgbClr val="5DD5FF"/>
    <a:srgbClr val="00217E"/>
    <a:srgbClr val="FF8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84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57404" y="2639960"/>
            <a:ext cx="6673642" cy="1541205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9933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3658" y="4181168"/>
            <a:ext cx="6725264" cy="65630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4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7" y="59304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99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437968"/>
            <a:ext cx="8229600" cy="331101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12" y="436034"/>
            <a:ext cx="697817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9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3" y="1209366"/>
            <a:ext cx="6946489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17" y="49287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99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2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2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59652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06892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632" y="2772696"/>
            <a:ext cx="6393426" cy="1408471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7006" y="4225407"/>
            <a:ext cx="6393426" cy="730043"/>
          </a:xfrm>
        </p:spPr>
        <p:txBody>
          <a:bodyPr/>
          <a:lstStyle/>
          <a:p>
            <a:r>
              <a:rPr lang="en-US" dirty="0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4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2019-03-22T06:57:05Z</dcterms:modified>
</cp:coreProperties>
</file>