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481B00"/>
    <a:srgbClr val="800000"/>
    <a:srgbClr val="CC3399"/>
    <a:srgbClr val="FCA82C"/>
    <a:srgbClr val="9EFF29"/>
    <a:srgbClr val="A4660C"/>
    <a:srgbClr val="952F69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180" y="-6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4340" y="2403986"/>
            <a:ext cx="7989723" cy="146746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596" y="4063188"/>
            <a:ext cx="7975483" cy="685791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3333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92" y="305450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452716"/>
            <a:ext cx="8246070" cy="3321115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19" y="465530"/>
            <a:ext cx="670464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33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319" y="1229055"/>
            <a:ext cx="670464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1" y="330632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3340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0579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3340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0579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728" y="2374491"/>
            <a:ext cx="8203575" cy="1533832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104" y="4041058"/>
            <a:ext cx="8188953" cy="607419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2019-11-15T06:01:53Z</dcterms:modified>
</cp:coreProperties>
</file>