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94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2419045"/>
            <a:ext cx="7329840" cy="152705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Click to edit 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Master </a:t>
            </a:r>
            <a:r>
              <a:rPr lang="en-US" dirty="0">
                <a:solidFill>
                  <a:srgbClr val="7030A0"/>
                </a:solidFill>
              </a:rPr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946095"/>
            <a:ext cx="7024430" cy="610820"/>
          </a:xfrm>
        </p:spPr>
        <p:txBody>
          <a:bodyPr>
            <a:normAutofit/>
          </a:bodyPr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916230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8658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960929"/>
            <a:ext cx="4040188" cy="479822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433326"/>
            <a:ext cx="4040188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960929"/>
            <a:ext cx="4041775" cy="479822"/>
          </a:xfrm>
        </p:spPr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2433326"/>
            <a:ext cx="4041775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2020-02-05T20:32:13Z</dcterms:modified>
</cp:coreProperties>
</file>