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152A00"/>
    <a:srgbClr val="4E0233"/>
    <a:srgbClr val="1D3A00"/>
    <a:srgbClr val="00CC99"/>
    <a:srgbClr val="66FFCC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494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1502815"/>
            <a:ext cx="7635250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2419045"/>
            <a:ext cx="7635250" cy="763525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808225"/>
            <a:ext cx="8246070" cy="2901396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89" y="433880"/>
            <a:ext cx="6934506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889" y="1197405"/>
            <a:ext cx="6934506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94664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41904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94664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41904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1502815"/>
            <a:ext cx="7635250" cy="1068935"/>
          </a:xfrm>
        </p:spPr>
        <p:txBody>
          <a:bodyPr/>
          <a:lstStyle/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2419045"/>
            <a:ext cx="7024430" cy="610820"/>
          </a:xfrm>
        </p:spPr>
        <p:txBody>
          <a:bodyPr>
            <a:normAutofit/>
          </a:bodyPr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916230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433880"/>
            <a:ext cx="6719020" cy="725349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0" y="1350110"/>
            <a:ext cx="6719020" cy="3511061"/>
          </a:xfrm>
        </p:spPr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093365" cy="916230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79" y="1960929"/>
            <a:ext cx="4040188" cy="479822"/>
          </a:xfrm>
        </p:spPr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2433326"/>
            <a:ext cx="4040188" cy="2276294"/>
          </a:xfrm>
        </p:spPr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0" y="1960929"/>
            <a:ext cx="4041775" cy="479822"/>
          </a:xfrm>
        </p:spPr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0" y="2433326"/>
            <a:ext cx="4041775" cy="2276294"/>
          </a:xfrm>
        </p:spPr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2020-02-09T14:18:21Z</dcterms:modified>
</cp:coreProperties>
</file>