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004E"/>
    <a:srgbClr val="FFC901"/>
    <a:srgbClr val="6C1A00"/>
    <a:srgbClr val="FE9202"/>
    <a:srgbClr val="800080"/>
    <a:srgbClr val="CC0099"/>
    <a:srgbClr val="1D3A00"/>
    <a:srgbClr val="5EEC3C"/>
    <a:srgbClr val="990099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4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1855757"/>
            <a:ext cx="7627015" cy="167975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546736"/>
            <a:ext cx="7627015" cy="95809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58004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480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586585"/>
            <a:ext cx="6096000" cy="572644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197405"/>
            <a:ext cx="609600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8117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81175"/>
            <a:ext cx="8076894" cy="725349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74034"/>
            <a:ext cx="8093365" cy="763525"/>
          </a:xfrm>
        </p:spPr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2020-03-06T18:34:37Z</dcterms:modified>
</cp:coreProperties>
</file>