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62C"/>
    <a:srgbClr val="996633"/>
    <a:srgbClr val="C33A1F"/>
    <a:srgbClr val="9EFF29"/>
    <a:srgbClr val="003635"/>
    <a:srgbClr val="D6370C"/>
    <a:srgbClr val="0000CC"/>
    <a:srgbClr val="1D3A00"/>
    <a:srgbClr val="FF856D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08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1" y="2000063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66462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31" y="3704221"/>
            <a:ext cx="806736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938" y="366071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66462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11085"/>
            <a:ext cx="8246070" cy="335123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768" y="303922"/>
            <a:ext cx="624803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6462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768" y="1177436"/>
            <a:ext cx="6248032" cy="3511061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38102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66462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20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44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20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44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156" y="1826956"/>
            <a:ext cx="7694477" cy="148958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44" y="3650697"/>
            <a:ext cx="7694477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2020-05-06T19:19:41Z</dcterms:modified>
</cp:coreProperties>
</file>