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43"/>
    <a:srgbClr val="60B000"/>
    <a:srgbClr val="990099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60941"/>
            <a:ext cx="8229600" cy="19677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3783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96" y="353881"/>
            <a:ext cx="670820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6" y="1256202"/>
            <a:ext cx="6708202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653084"/>
            <a:ext cx="822960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2020-05-20T20:47:31Z</dcterms:modified>
</cp:coreProperties>
</file>