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  <a:srgbClr val="6C1A00"/>
    <a:srgbClr val="C46940"/>
    <a:srgbClr val="C00000"/>
    <a:srgbClr val="003296"/>
    <a:srgbClr val="007033"/>
    <a:srgbClr val="990099"/>
    <a:srgbClr val="CC0099"/>
    <a:srgbClr val="FE9202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08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77160"/>
            <a:ext cx="8235065" cy="12352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22966"/>
            <a:ext cx="82350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616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41715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3880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110"/>
            <a:ext cx="6236936" cy="3344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108102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2020-07-14T14:33:22Z</dcterms:modified>
</cp:coreProperties>
</file>