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71"/>
    <a:srgbClr val="B76537"/>
    <a:srgbClr val="BB7733"/>
    <a:srgbClr val="E0664E"/>
    <a:srgbClr val="680E17"/>
    <a:srgbClr val="37287B"/>
    <a:srgbClr val="5146AF"/>
    <a:srgbClr val="DA5431"/>
    <a:srgbClr val="1A1A1A"/>
    <a:srgbClr val="FFD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02" y="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141" y="1662023"/>
            <a:ext cx="8272947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47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6" y="3502512"/>
            <a:ext cx="8272947" cy="8808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8998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47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8" y="460824"/>
            <a:ext cx="641082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47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8" y="1323749"/>
            <a:ext cx="6393606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4" y="302141"/>
            <a:ext cx="8076896" cy="9028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47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2020-09-07T14:44:34Z</dcterms:modified>
</cp:coreProperties>
</file>