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21"/>
    <a:srgbClr val="D67F58"/>
    <a:srgbClr val="E04E63"/>
    <a:srgbClr val="C2313E"/>
    <a:srgbClr val="B76537"/>
    <a:srgbClr val="BB7733"/>
    <a:srgbClr val="E0664E"/>
    <a:srgbClr val="680E17"/>
    <a:srgbClr val="37287B"/>
    <a:srgbClr val="514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02" y="7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1502815"/>
            <a:ext cx="6113537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3057918"/>
            <a:ext cx="6113537" cy="61082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662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281175"/>
            <a:ext cx="8246070" cy="89984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502815"/>
            <a:ext cx="8246070" cy="324387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36" y="460824"/>
            <a:ext cx="6421041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662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35" y="1323749"/>
            <a:ext cx="6421041" cy="3344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43447"/>
            <a:ext cx="8076896" cy="90286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66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662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2020-09-25T21:16:35Z</dcterms:modified>
</cp:coreProperties>
</file>