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C3B"/>
    <a:srgbClr val="4A412A"/>
    <a:srgbClr val="2B2929"/>
    <a:srgbClr val="DBBA95"/>
    <a:srgbClr val="E9D4BD"/>
    <a:srgbClr val="B27E5C"/>
    <a:srgbClr val="00E6F2"/>
    <a:srgbClr val="E50D79"/>
    <a:srgbClr val="CC0099"/>
    <a:srgbClr val="E21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96" y="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502815"/>
            <a:ext cx="7482545" cy="137358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889121"/>
            <a:ext cx="748254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89602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23" y="370282"/>
            <a:ext cx="6722985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124" y="1174628"/>
            <a:ext cx="6722986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552" y="251411"/>
            <a:ext cx="8076896" cy="789602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062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</a:t>
            </a:r>
            <a:r>
              <a:rPr lang="en-US"/>
              <a:t>edit </a:t>
            </a:r>
            <a:br>
              <a:rPr lang="en-US"/>
            </a:br>
            <a:r>
              <a:rPr lang="en-US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2021-03-23T07:54:03Z</dcterms:modified>
</cp:coreProperties>
</file>