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EC"/>
    <a:srgbClr val="FF5DC5"/>
    <a:srgbClr val="D979FF"/>
    <a:srgbClr val="CE284C"/>
    <a:srgbClr val="C10B32"/>
    <a:srgbClr val="FE9202"/>
    <a:srgbClr val="FF0000"/>
    <a:srgbClr val="007033"/>
    <a:srgbClr val="00E6F2"/>
    <a:srgbClr val="FF0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24200" y="2354742"/>
            <a:ext cx="5418130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5DE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7115" y="4140661"/>
            <a:ext cx="5418130" cy="763524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5DE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87" y="376237"/>
            <a:ext cx="594726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5DE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88" y="1197405"/>
            <a:ext cx="5947260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5DE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2021-04-22T19:55:51Z</dcterms:modified>
</cp:coreProperties>
</file>