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8A"/>
    <a:srgbClr val="FF9BC1"/>
    <a:srgbClr val="FE9202"/>
    <a:srgbClr val="E20304"/>
    <a:srgbClr val="FC3636"/>
    <a:srgbClr val="550957"/>
    <a:srgbClr val="762700"/>
    <a:srgbClr val="993300"/>
    <a:srgbClr val="98654E"/>
    <a:srgbClr val="6A4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5770" y="2266340"/>
            <a:ext cx="4886560" cy="124721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4" y="3946095"/>
            <a:ext cx="8398776" cy="761383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12" y="281175"/>
            <a:ext cx="8354605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261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04368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274034"/>
            <a:ext cx="8268795" cy="763525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2021-07-09T12:02:50Z</dcterms:modified>
</cp:coreProperties>
</file>