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D40"/>
    <a:srgbClr val="483436"/>
    <a:srgbClr val="745350"/>
    <a:srgbClr val="E4CFCE"/>
    <a:srgbClr val="FFB7E5"/>
    <a:srgbClr val="FF9BDB"/>
    <a:srgbClr val="FF9BC1"/>
    <a:srgbClr val="F0DACA"/>
    <a:srgbClr val="946B67"/>
    <a:srgbClr val="FFB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4324" y="433880"/>
            <a:ext cx="3754328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4324" y="1960930"/>
            <a:ext cx="3754328" cy="80538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7" y="141882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7846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2021-07-17T21:00:50Z</dcterms:modified>
</cp:coreProperties>
</file>