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A00"/>
    <a:srgbClr val="D47A02"/>
    <a:srgbClr val="5EEC3C"/>
    <a:srgbClr val="E6B254"/>
    <a:srgbClr val="BF7E37"/>
    <a:srgbClr val="E39A39"/>
    <a:srgbClr val="FE9202"/>
    <a:srgbClr val="6C1A00"/>
    <a:srgbClr val="007033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502815"/>
            <a:ext cx="8093365" cy="19851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09336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59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1D3A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1" y="281175"/>
            <a:ext cx="7940660" cy="763525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5"/>
          </a:xfrm>
        </p:spPr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1670" y="1960930"/>
            <a:ext cx="4040188" cy="479822"/>
          </a:xfrm>
        </p:spPr>
        <p:txBody>
          <a:bodyPr/>
          <a:lstStyle/>
          <a:p>
            <a:r>
              <a:rPr lang="en-US" dirty="0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670" y="2433326"/>
            <a:ext cx="4040188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36793" y="1960930"/>
            <a:ext cx="4041775" cy="479822"/>
          </a:xfrm>
        </p:spPr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36793" y="2433326"/>
            <a:ext cx="4041775" cy="2276294"/>
          </a:xfrm>
        </p:spPr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2021-10-21T19:34:23Z</dcterms:modified>
</cp:coreProperties>
</file>