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254"/>
    <a:srgbClr val="FA3FFF"/>
    <a:srgbClr val="FE9202"/>
    <a:srgbClr val="CC0000"/>
    <a:srgbClr val="1D3A00"/>
    <a:srgbClr val="CC0066"/>
    <a:srgbClr val="D47A02"/>
    <a:srgbClr val="5EEC3C"/>
    <a:srgbClr val="BF7E37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648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09336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029865"/>
            <a:ext cx="8093365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E6B25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104470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E6B25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5"/>
            <a:ext cx="7940660" cy="33595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702443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E6B25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7024430" cy="351106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104470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E6B25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64123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1197405"/>
            <a:ext cx="7940660" cy="2290575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7940660" cy="916230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28470"/>
            <a:ext cx="8093365" cy="916230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371726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2022-03-01T16:43:05Z</dcterms:modified>
</cp:coreProperties>
</file>