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E9202"/>
    <a:srgbClr val="5EEC3C"/>
    <a:srgbClr val="E6B254"/>
    <a:srgbClr val="1D3A00"/>
    <a:srgbClr val="CC0066"/>
    <a:srgbClr val="D47A02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824607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794066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48853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853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6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2022-03-07T22:30:26Z</dcterms:modified>
</cp:coreProperties>
</file>