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CC0000"/>
    <a:srgbClr val="E6B254"/>
    <a:srgbClr val="1D3A00"/>
    <a:srgbClr val="FE9202"/>
    <a:srgbClr val="CC0066"/>
    <a:srgbClr val="D47A02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502815"/>
            <a:ext cx="763525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029866"/>
            <a:ext cx="763525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1"/>
            <a:ext cx="8246070" cy="106893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6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2022-03-21T15:25:15Z</dcterms:modified>
</cp:coreProperties>
</file>