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EEC3C"/>
    <a:srgbClr val="E6B254"/>
    <a:srgbClr val="1D3A00"/>
    <a:srgbClr val="FE9202"/>
    <a:srgbClr val="CC0066"/>
    <a:srgbClr val="D47A02"/>
    <a:srgbClr val="BF7E37"/>
    <a:srgbClr val="E39A39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48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1808225"/>
            <a:ext cx="8246070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3487980"/>
            <a:ext cx="8246070" cy="76352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5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28470"/>
            <a:ext cx="7940659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7405"/>
            <a:ext cx="6413610" cy="351106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8471"/>
            <a:ext cx="8246070" cy="106893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79394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26634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9394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FPPT.com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7940660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2022-03-22T20:57:56Z</dcterms:modified>
</cp:coreProperties>
</file>