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FFA3FF"/>
    <a:srgbClr val="FA6AF3"/>
    <a:srgbClr val="D47A02"/>
    <a:srgbClr val="E6B254"/>
    <a:srgbClr val="BF7E37"/>
    <a:srgbClr val="1D3A00"/>
    <a:srgbClr val="E39A3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648" y="-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655520"/>
            <a:ext cx="8246070" cy="198516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793390"/>
            <a:ext cx="8246070" cy="91623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5EEC3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"/>
            <a:ext cx="7940659" cy="104470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350110"/>
            <a:ext cx="7940660" cy="351221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10" cy="351106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916229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64123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8470"/>
            <a:ext cx="8093363" cy="916230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371726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2022-05-04T20:34:07Z</dcterms:modified>
</cp:coreProperties>
</file>