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5EEC3C"/>
    <a:srgbClr val="FFA3FF"/>
    <a:srgbClr val="FA6AF3"/>
    <a:srgbClr val="D47A02"/>
    <a:srgbClr val="E6B254"/>
    <a:srgbClr val="BF7E37"/>
    <a:srgbClr val="1D3A00"/>
    <a:srgbClr val="E39A3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48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891995"/>
            <a:ext cx="794066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640685"/>
            <a:ext cx="7940660" cy="9162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6C1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79"/>
            <a:ext cx="6566315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6566315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0"/>
            <a:ext cx="8093363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2022-05-14T21:42:35Z</dcterms:modified>
</cp:coreProperties>
</file>