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A3FF"/>
    <a:srgbClr val="FA6AF3"/>
    <a:srgbClr val="D47A02"/>
    <a:srgbClr val="E6B254"/>
    <a:srgbClr val="BF7E37"/>
    <a:srgbClr val="1D3A00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724455"/>
            <a:ext cx="732984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5"/>
            <a:ext cx="73298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8658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87172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1"/>
            <a:ext cx="6871725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4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</a:t>
            </a:r>
            <a:r>
              <a:rPr lang="en-US" smtClean="0"/>
              <a:t>edit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86585"/>
            <a:ext cx="8093363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2022-05-15T18:05:59Z</dcterms:modified>
</cp:coreProperties>
</file>