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FA3FF"/>
    <a:srgbClr val="FA6AF3"/>
    <a:srgbClr val="D47A02"/>
    <a:srgbClr val="E6B254"/>
    <a:srgbClr val="BF7E37"/>
    <a:srgbClr val="1D3A00"/>
    <a:srgbClr val="E39A3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0360" y="2571750"/>
            <a:ext cx="534467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586585"/>
            <a:ext cx="6566315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281175"/>
            <a:ext cx="7940660" cy="104470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09"/>
            <a:ext cx="7940660" cy="335951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28470"/>
            <a:ext cx="6260905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79" y="1044700"/>
            <a:ext cx="6260905" cy="36649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093365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"/>
            <a:ext cx="7787954" cy="104470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"/>
            <a:ext cx="7940660" cy="104470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2022-06-08T21:37:57Z</dcterms:modified>
</cp:coreProperties>
</file>