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1D3A00"/>
    <a:srgbClr val="FFA3FF"/>
    <a:srgbClr val="FA6AF3"/>
    <a:srgbClr val="D47A02"/>
    <a:srgbClr val="E6B254"/>
    <a:srgbClr val="BF7E37"/>
    <a:srgbClr val="E39A3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426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6" y="3335275"/>
            <a:ext cx="794066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251505"/>
            <a:ext cx="7940660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73929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4"/>
            <a:ext cx="7940660" cy="32068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5955495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8093365" cy="739291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4123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r>
              <a:rPr lang="en-US" dirty="0" smtClean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433880"/>
            <a:ext cx="7787954" cy="763525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7940660" cy="763525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2022-06-09T20:24:47Z</dcterms:modified>
</cp:coreProperties>
</file>